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slides/slide1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2.xml" ContentType="application/vnd.openxmlformats-officedocument.presentationml.slide+xml"/>
  <Override PartName="/ppt/media/image1.wmf" ContentType="image/x-wmf"/>
  <Override PartName="/ppt/media/image2.wmf" ContentType="image/x-wmf"/>
  <Override PartName="/ppt/media/image3.wmf" ContentType="image/x-wmf"/>
  <Override PartName="/ppt/media/image4.wmf" ContentType="image/x-wmf"/>
  <Override PartName="/ppt/media/image5.wmf" ContentType="image/x-wmf"/>
  <Override PartName="/ppt/media/image6.wmf" ContentType="image/x-wmf"/>
  <Override PartName="/ppt/media/image7.wmf" ContentType="image/x-wmf"/>
  <Override PartName="/ppt/media/image8.wmf" ContentType="image/x-wmf"/>
  <Override PartName="/ppt/media/image9.wmf" ContentType="image/x-wmf"/>
  <Override PartName="/ppt/media/image10.wmf" ContentType="image/x-wmf"/>
  <Override PartName="/ppt/media/image11.wmf" ContentType="image/x-wmf"/>
  <Override PartName="/ppt/media/image12.wmf" ContentType="image/x-wmf"/>
  <Override PartName="/ppt/slides/slide3.xml" ContentType="application/vnd.openxmlformats-officedocument.presentationml.slide+xml"/>
  <Override PartName="/ppt/media/image13.wmf" ContentType="image/x-wmf"/>
  <Override PartName="/ppt/media/image14.wmf" ContentType="image/x-wmf"/>
  <Override PartName="/ppt/media/image15.wmf" ContentType="image/x-wmf"/>
  <Override PartName="/ppt/media/image16.wmf" ContentType="image/x-wmf"/>
  <Override PartName="/ppt/media/image17.wmf" ContentType="image/x-wmf"/>
  <Override PartName="/ppt/media/image18.wmf" ContentType="image/x-wmf"/>
  <Override PartName="/ppt/media/image19.wmf" ContentType="image/x-wmf"/>
  <Override PartName="/ppt/slides/slide4.xml" ContentType="application/vnd.openxmlformats-officedocument.presentationml.slide+xml"/>
  <Override PartName="/ppt/media/image20.wmf" ContentType="image/x-wmf"/>
  <Override PartName="/ppt/media/image21.wmf" ContentType="image/x-wmf"/>
  <Override PartName="/ppt/media/image22.wmf" ContentType="image/x-wmf"/>
  <Override PartName="/ppt/media/image23.wmf" ContentType="image/x-wmf"/>
  <Override PartName="/ppt/media/image24.png" ContentType="image/png"/>
  <Override PartName="/ppt/media/image25.wmf" ContentType="image/x-wmf"/>
  <Override PartName="/ppt/slides/slide5.xml" ContentType="application/vnd.openxmlformats-officedocument.presentationml.slide+xml"/>
  <Override PartName="/ppt/media/image26.wmf" ContentType="image/x-wmf"/>
  <Override PartName="/ppt/media/image27.wmf" ContentType="image/x-wmf"/>
  <Override PartName="/ppt/media/image28.wmf" ContentType="image/x-wmf"/>
  <Override PartName="/ppt/media/image29.wmf" ContentType="image/x-wmf"/>
  <Override PartName="/ppt/media/image30.wmf" ContentType="image/x-wmf"/>
  <Override PartName="/ppt/media/image31.emf" ContentType="image/x-emf"/>
  <Override PartName="/ppt/slides/slide6.xml" ContentType="application/vnd.openxmlformats-officedocument.presentationml.slide+xml"/>
  <Override PartName="/ppt/media/image32.png" ContentType="image/png"/>
  <Override PartName="/ppt/slides/slide7.xml" ContentType="application/vnd.openxmlformats-officedocument.presentationml.slide+xml"/>
  <Override PartName="/ppt/media/image33.emf" ContentType="image/x-emf"/>
  <Override PartName="/ppt/media/image34.emf" ContentType="image/x-emf"/>
  <Override PartName="/ppt/slides/slide8.xml" ContentType="application/vnd.openxmlformats-officedocument.presentationml.slide+xml"/>
  <Override PartName="/ppt/media/image35.png" ContentType="image/png"/>
  <Override PartName="/ppt/media/image36.emf" ContentType="image/x-emf"/>
  <Override PartName="/ppt/media/image37.emf" ContentType="image/x-emf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media/image38.wmf" ContentType="image/x-wmf"/>
  <Override PartName="/ppt/media/image39.wmf" ContentType="image/x-wmf"/>
  <Override PartName="/ppt/media/image40.wmf" ContentType="image/x-wmf"/>
  <Override PartName="/ppt/media/image41.wmf" ContentType="image/x-wmf"/>
  <Override PartName="/ppt/slides/slide12.xml" ContentType="application/vnd.openxmlformats-officedocument.presentationml.slide+xml"/>
  <Override PartName="/ppt/media/image42.wmf" ContentType="image/x-wmf"/>
  <Override PartName="/ppt/media/image43.wmf" ContentType="image/x-wmf"/>
  <Override PartName="/ppt/media/image44.wmf" ContentType="image/x-wmf"/>
  <Override PartName="/ppt/media/image45.wmf" ContentType="image/x-wmf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media/image46.wmf" ContentType="image/x-wmf"/>
  <Override PartName="/ppt/media/image47.wmf" ContentType="image/x-wmf"/>
  <Override PartName="/ppt/media/image48.wmf" ContentType="image/x-wmf"/>
  <Override PartName="/ppt/media/image49.wmf" ContentType="image/x-wmf"/>
  <Override PartName="/ppt/slides/slide15.xml" ContentType="application/vnd.openxmlformats-officedocument.presentationml.slide+xml"/>
  <Override PartName="/ppt/media/image50.wmf" ContentType="image/x-wmf"/>
  <Override PartName="/ppt/media/image51.emf" ContentType="image/x-emf"/>
  <Override PartName="/ppt/slides/slide16.xml" ContentType="application/vnd.openxmlformats-officedocument.presentationml.slide+xml"/>
  <Override PartName="/ppt/media/image52.png" ContentType="image/png"/>
  <Override PartName="/ppt/media/image53.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54.jpg" ContentType="image/jpeg"/>
  <Override PartName="/ppt/theme/theme1.xml" ContentType="application/vnd.openxmlformats-officedocument.theme+xml"/>
  <Override PartName="/ppt/media/image55.jpg" ContentType="image/jpeg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  <p:sldMasterId r:id="rId15"/>
  </p:sldMasterIdLst>
  <p:notesMasterIdLst>
    <p:notesMasterId r:id="rId17"/>
  </p:notesMasterIdLst>
  <p:handoutMasterIdLst>
    <p:handoutMasterId r:id="rId18"/>
  </p:handoutMasterIdLst>
  <p:sldIdLst>
    <p:sldId id="284" r:id="rId19"/>
    <p:sldId id="286" r:id="rId21"/>
    <p:sldId id="274" r:id="rId34"/>
    <p:sldId id="257" r:id="rId42"/>
    <p:sldId id="275" r:id="rId49"/>
    <p:sldId id="276" r:id="rId56"/>
    <p:sldId id="277" r:id="rId58"/>
    <p:sldId id="287" r:id="rId61"/>
    <p:sldId id="288" r:id="rId65"/>
    <p:sldId id="289" r:id="rId66"/>
    <p:sldId id="290" r:id="rId67"/>
    <p:sldId id="278" r:id="rId72"/>
    <p:sldId id="291" r:id="rId77"/>
    <p:sldId id="292" r:id="rId78"/>
    <p:sldId id="285" r:id="rId83"/>
    <p:sldId id="265" r:id="rId86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1pPr>
    <a:lvl2pPr xmlns:a="http://schemas.openxmlformats.org/drawingml/2006/main" rtl="0">
      <a:defRPr lang="en-US" sz="2400">
        <a:latin typeface="Times New Roman"/>
      </a:defRPr>
    </a:lvl2pPr>
    <a:lvl3pPr xmlns:a="http://schemas.openxmlformats.org/drawingml/2006/main" rtl="0">
      <a:defRPr lang="en-US" sz="2400">
        <a:latin typeface="Times New Roman"/>
      </a:defRPr>
    </a:lvl3pPr>
    <a:lvl4pPr xmlns:a="http://schemas.openxmlformats.org/drawingml/2006/main" rtl="0">
      <a:defRPr lang="en-US" sz="2400">
        <a:latin typeface="Times New Roman"/>
      </a:defRPr>
    </a:lvl4pPr>
    <a:lvl5pPr xmlns:a="http://schemas.openxmlformats.org/drawingml/2006/main" rtl="0">
      <a:defRPr lang="en-US" sz="2400">
        <a:latin typeface="Times New Roman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2400">
        <a:solidFill>
          <a:schemeClr val="tx1"/>
        </a:solidFill>
        <a:latin typeface="Times New Roman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15" Type="http://schemas.openxmlformats.org/officeDocument/2006/relationships/slideMaster" Target="/ppt/slideMasters/slideMaster2.xml" /><Relationship Id="rId17" Type="http://schemas.openxmlformats.org/officeDocument/2006/relationships/notesMaster" Target="/ppt/notesMasters/notesMaster1.xml" /><Relationship Id="rId18" Type="http://schemas.openxmlformats.org/officeDocument/2006/relationships/handoutMaster" Target="/ppt/handoutMasters/handoutMaster1.xml" /><Relationship Id="rId19" Type="http://schemas.openxmlformats.org/officeDocument/2006/relationships/slide" Target="/ppt/slides/slide1.xml" /><Relationship Id="rId21" Type="http://schemas.openxmlformats.org/officeDocument/2006/relationships/slide" Target="/ppt/slides/slide2.xml" /><Relationship Id="rId34" Type="http://schemas.openxmlformats.org/officeDocument/2006/relationships/slide" Target="/ppt/slides/slide3.xml" /><Relationship Id="rId42" Type="http://schemas.openxmlformats.org/officeDocument/2006/relationships/slide" Target="/ppt/slides/slide4.xml" /><Relationship Id="rId49" Type="http://schemas.openxmlformats.org/officeDocument/2006/relationships/slide" Target="/ppt/slides/slide5.xml" /><Relationship Id="rId56" Type="http://schemas.openxmlformats.org/officeDocument/2006/relationships/slide" Target="/ppt/slides/slide6.xml" /><Relationship Id="rId58" Type="http://schemas.openxmlformats.org/officeDocument/2006/relationships/slide" Target="/ppt/slides/slide7.xml" /><Relationship Id="rId61" Type="http://schemas.openxmlformats.org/officeDocument/2006/relationships/slide" Target="/ppt/slides/slide8.xml" /><Relationship Id="rId65" Type="http://schemas.openxmlformats.org/officeDocument/2006/relationships/slide" Target="/ppt/slides/slide9.xml" /><Relationship Id="rId66" Type="http://schemas.openxmlformats.org/officeDocument/2006/relationships/slide" Target="/ppt/slides/slide10.xml" /><Relationship Id="rId67" Type="http://schemas.openxmlformats.org/officeDocument/2006/relationships/slide" Target="/ppt/slides/slide11.xml" /><Relationship Id="rId72" Type="http://schemas.openxmlformats.org/officeDocument/2006/relationships/slide" Target="/ppt/slides/slide12.xml" /><Relationship Id="rId77" Type="http://schemas.openxmlformats.org/officeDocument/2006/relationships/slide" Target="/ppt/slides/slide13.xml" /><Relationship Id="rId78" Type="http://schemas.openxmlformats.org/officeDocument/2006/relationships/slide" Target="/ppt/slides/slide14.xml" /><Relationship Id="rId83" Type="http://schemas.openxmlformats.org/officeDocument/2006/relationships/slide" Target="/ppt/slides/slide15.xml" /><Relationship Id="rId86" Type="http://schemas.openxmlformats.org/officeDocument/2006/relationships/slide" Target="/ppt/slides/slide16.xml" /><Relationship Id="rId89" Type="http://schemas.openxmlformats.org/officeDocument/2006/relationships/notesSlide" Target="/ppt/notesSlides/notesSlide1.xml" /><Relationship Id="rId90" Type="http://schemas.openxmlformats.org/officeDocument/2006/relationships/notesSlide" Target="/ppt/notesSlides/notesSlide2.xml" /><Relationship Id="rId92" Type="http://schemas.openxmlformats.org/officeDocument/2006/relationships/theme" Target="/ppt/theme/theme1.xml" /><Relationship Id="rId94" Type="http://schemas.openxmlformats.org/officeDocument/2006/relationships/theme" Target="/ppt/theme/theme2.xml" /><Relationship Id="rId95" Type="http://schemas.openxmlformats.org/officeDocument/2006/relationships/theme" Target="/ppt/theme/theme3.xml" /><Relationship Id="rId96" Type="http://schemas.openxmlformats.org/officeDocument/2006/relationships/theme" Target="/ppt/theme/theme4.xml" /></Relationships>
</file>

<file path=ppt/handoutMasters/_rels/handoutMaster1.xml.rels>&#65279;<?xml version="1.0" encoding="utf-8"?><Relationships xmlns="http://schemas.openxmlformats.org/package/2006/relationships"><Relationship Id="rId96" Type="http://schemas.openxmlformats.org/officeDocument/2006/relationships/theme" Target="/ppt/theme/theme4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zh-CN" sz="1200"/>
              <a:t>课件来源于jiaoxue5u.taobao.com</a:t>
            </a:r>
            <a:endParaRPr/>
          </a:p>
        </p:txBody>
      </p:sp>
      <p:sp>
        <p:nvSpPr>
          <p:cNvPr id="3" name=""/>
          <p:cNvSpPr/>
          <p:nvPr>
            <p:ph type="dt" sz="quarter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4" name=""/>
          <p:cNvSpPr/>
          <p:nvPr>
            <p:ph type="ftr" sz="quarter" idx="2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ln/>
        </p:spPr>
        <p:txBody>
          <a:bodyPr anchor="b"/>
          <a:lstStyle/>
          <a:p>
            <a:pPr/>
            <a:r>
              <a:rPr lang="zh-CN" sz="1200"/>
              <a:t>联系qq 1119139686</a:t>
            </a:r>
            <a:endParaRPr/>
          </a:p>
        </p:txBody>
      </p:sp>
      <p:sp>
        <p:nvSpPr>
          <p:cNvPr id="5" name=""/>
          <p:cNvSpPr/>
          <p:nvPr>
            <p:ph type="sldNum" sz="quarter" idx="3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?><Relationships xmlns="http://schemas.openxmlformats.org/package/2006/relationships"><Relationship Id="rId95" Type="http://schemas.openxmlformats.org/officeDocument/2006/relationships/theme" Target="/ppt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zh-CN" sz="1200"/>
              <a:t>课件来源于jiaoxue5u.taobao.com</a:t>
            </a:r>
            <a:endParaRPr/>
          </a:p>
        </p:txBody>
      </p:sp>
      <p:sp>
        <p:nvSpPr>
          <p:cNvPr id="3" name=""/>
          <p:cNvSpPr/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4" name="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anchor="ctr"/>
          <a:lstStyle/>
          <a:p>
            <a:pPr algn="ctr" fontAlgn="auto"/>
            <a:endParaRPr/>
          </a:p>
        </p:txBody>
      </p:sp>
      <p:sp>
        <p:nvSpPr>
          <p:cNvPr id="5" name=""/>
          <p:cNvSpPr/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6" name=""/>
          <p:cNvSpPr/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ln/>
        </p:spPr>
        <p:txBody>
          <a:bodyPr anchor="b"/>
          <a:lstStyle/>
          <a:p>
            <a:pPr/>
            <a:r>
              <a:rPr lang="zh-CN" sz="1200"/>
              <a:t>联系qq 1119139686</a:t>
            </a:r>
            <a:endParaRPr/>
          </a:p>
        </p:txBody>
      </p:sp>
      <p:sp>
        <p:nvSpPr>
          <p:cNvPr id="7" name=""/>
          <p:cNvSpPr/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1pPr>
    <a:lvl2pPr marL="457200" indent="0" rtl="0">
      <a:spcBef>
        <a:spcPct val="30000"/>
      </a:spcBef>
      <a:defRPr lang="en-US" sz="1200">
        <a:solidFill>
          <a:srgbClr val="000000"/>
        </a:solidFill>
        <a:latin typeface="Times New Roman"/>
      </a:defRPr>
    </a:lvl2pPr>
    <a:lvl3pPr marL="914400" indent="0" rtl="0">
      <a:spcBef>
        <a:spcPct val="30000"/>
      </a:spcBef>
      <a:defRPr lang="en-US" sz="1200">
        <a:solidFill>
          <a:srgbClr val="000000"/>
        </a:solidFill>
        <a:latin typeface="Times New Roman"/>
      </a:defRPr>
    </a:lvl3pPr>
    <a:lvl4pPr marL="1371600" indent="0" rtl="0">
      <a:spcBef>
        <a:spcPct val="30000"/>
      </a:spcBef>
      <a:defRPr lang="en-US" sz="1200">
        <a:solidFill>
          <a:srgbClr val="000000"/>
        </a:solidFill>
        <a:latin typeface="Times New Roman"/>
      </a:defRPr>
    </a:lvl4pPr>
    <a:lvl5pPr marL="1828800" indent="0" rtl="0">
      <a:spcBef>
        <a:spcPct val="30000"/>
      </a:spcBef>
      <a:defRPr lang="en-US" sz="1200">
        <a:solidFill>
          <a:srgbClr val="000000"/>
        </a:solidFill>
        <a:latin typeface="Times New Roman"/>
      </a:defRPr>
    </a:lvl5pPr>
    <a:lvl6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6pPr>
    <a:lvl7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7pPr>
    <a:lvl8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8pPr>
    <a:lvl9pPr marL="0" indent="0" algn="l" defTabSz="914400" rtl="0" fontAlgn="base">
      <a:spcBef>
        <a:spcPct val="30000"/>
      </a:spcBef>
      <a:spcAft>
        <a:spcPct val="0"/>
      </a:spcAft>
      <a:defRPr lang="en-US" sz="1200">
        <a:solidFill>
          <a:srgbClr val="000000"/>
        </a:solidFill>
        <a:latin typeface="Times New Roman"/>
      </a:defRPr>
    </a:lvl9pPr>
  </p:notesStyle>
</p:notesMaster>
</file>

<file path=ppt/notesSlides/_rels/notesSlide1.xml.rels>&#65279;<?xml version="1.0" encoding="utf-8"?><Relationships xmlns="http://schemas.openxmlformats.org/package/2006/relationships"><Relationship Id="rId66" Type="http://schemas.openxmlformats.org/officeDocument/2006/relationships/slide" Target="/ppt/slides/slide10.xml" /></Relationships>
</file>

<file path=ppt/notesSlides/_rels/notesSlide2.xml.rels>&#65279;<?xml version="1.0" encoding="utf-8"?><Relationships xmlns="http://schemas.openxmlformats.org/package/2006/relationships"><Relationship Id="rId78" Type="http://schemas.openxmlformats.org/officeDocument/2006/relationships/slide" Target="/ppt/slides/slide14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zh-CN" sz="1200"/>
              <a:t>课件来源于jiaoxue5u.taobao.com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8685212"/>
            <a:ext cx="2971800" cy="457200"/>
          </a:xfrm>
          <a:prstGeom prst="rect">
            <a:avLst/>
          </a:prstGeom>
          <a:ln/>
        </p:spPr>
        <p:txBody>
          <a:bodyPr anchor="b"/>
          <a:lstStyle/>
          <a:p>
            <a:pPr/>
            <a:r>
              <a:rPr lang="zh-CN" sz="1200"/>
              <a:t>联系qq 1119139686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5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algn="ctr" fontAlgn="auto"/>
            <a:endParaRPr/>
          </a:p>
        </p:txBody>
      </p:sp>
      <p:sp>
        <p:nvSpPr>
          <p:cNvPr id="6" name=""/>
          <p:cNvSpPr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zh-CN" sz="1200"/>
              <a:t>课件来源于jiaoxue5u.taobao.com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8685212"/>
            <a:ext cx="2971800" cy="457200"/>
          </a:xfrm>
          <a:prstGeom prst="rect">
            <a:avLst/>
          </a:prstGeom>
          <a:ln/>
        </p:spPr>
        <p:txBody>
          <a:bodyPr anchor="b"/>
          <a:lstStyle/>
          <a:p>
            <a:pPr/>
            <a:r>
              <a:rPr lang="zh-CN" sz="1200"/>
              <a:t>联系qq 1119139686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2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5" name=""/>
          <p:cNvSpPr/>
          <p:nvPr>
            <p:ph type="sldImg" idx="0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algn="ctr" fontAlgn="auto"/>
            <a:endParaRPr/>
          </a:p>
        </p:txBody>
      </p:sp>
      <p:sp>
        <p:nvSpPr>
          <p:cNvPr id="6" name=""/>
          <p:cNvSpPr/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endParaRPr/>
          </a:p>
        </p:txBody>
      </p:sp>
    </p:spTree>
  </p:cSld>
</p:notes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0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13.xml.rels>&#65279;<?xml version="1.0" encoding="utf-8"?><Relationships xmlns="http://schemas.openxmlformats.org/package/2006/relationships"><Relationship Id="rId15" Type="http://schemas.openxmlformats.org/officeDocument/2006/relationships/slideMaster" Target="/ppt/slideMasters/slideMaster2.xml" /></Relationships>
</file>

<file path=ppt/slideLayouts/_rels/slideLayout14.xml.rels>&#65279;<?xml version="1.0" encoding="utf-8"?><Relationships xmlns="http://schemas.openxmlformats.org/package/2006/relationships"><Relationship Id="rId15" Type="http://schemas.openxmlformats.org/officeDocument/2006/relationships/slideMaster" Target="/ppt/slideMasters/slideMaster2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4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5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6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7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8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9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317500"/>
            <a:ext cx="7772400" cy="59309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295400" y="1066800"/>
            <a:ext cx="6934200" cy="1752600"/>
          </a:xfrm>
        </p:spPr>
        <p:txBody>
          <a:bodyPr/>
          <a:lstStyle>
            <a:lvl1pPr algn="ctr">
              <a:defRPr>
                <a:ea typeface="黑体" pitchFamily="2" charset="-122"/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514600" y="2971800"/>
            <a:ext cx="5638800" cy="1752600"/>
          </a:xfrm>
        </p:spPr>
        <p:txBody>
          <a:bodyPr/>
          <a:lstStyle>
            <a:lvl1pPr marL="0" indent="0" algn="r">
              <a:buFont typeface="Symbol" pitchFamily="18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295400" y="1066800"/>
            <a:ext cx="6934200" cy="1752600"/>
          </a:xfrm>
        </p:spPr>
        <p:txBody>
          <a:bodyPr/>
          <a:lstStyle>
            <a:lvl1pPr algn="ctr">
              <a:defRPr>
                <a:ea typeface="黑体" pitchFamily="2" charset="-122"/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514600" y="2971800"/>
            <a:ext cx="5638800" cy="1752600"/>
          </a:xfrm>
        </p:spPr>
        <p:txBody>
          <a:bodyPr/>
          <a:lstStyle>
            <a:lvl1pPr marL="0" indent="0" algn="r">
              <a:buFont typeface="Symbol" pitchFamily="18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685800" y="317500"/>
            <a:ext cx="7772400" cy="1206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85800" y="2057400"/>
            <a:ext cx="3810000" cy="20193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2057400"/>
            <a:ext cx="3810000" cy="20193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85800" y="4229100"/>
            <a:ext cx="3810000" cy="20193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4229100"/>
            <a:ext cx="3810000" cy="20193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317500"/>
            <a:ext cx="1943100" cy="59309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317500"/>
            <a:ext cx="5676900" cy="59309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Symbol" pitchFamily="18" charset="2"/>
              <a:buNone/>
              <a:tabLst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3" Type="http://schemas.openxmlformats.org/officeDocument/2006/relationships/slideLayout" Target="/ppt/slideLayouts/slideLayout1.xml" /><Relationship Id="rId4" Type="http://schemas.openxmlformats.org/officeDocument/2006/relationships/slideLayout" Target="/ppt/slideLayouts/slideLayout2.xml" /><Relationship Id="rId5" Type="http://schemas.openxmlformats.org/officeDocument/2006/relationships/slideLayout" Target="/ppt/slideLayouts/slideLayout3.xml" /><Relationship Id="rId6" Type="http://schemas.openxmlformats.org/officeDocument/2006/relationships/slideLayout" Target="/ppt/slideLayouts/slideLayout4.xml" /><Relationship Id="rId7" Type="http://schemas.openxmlformats.org/officeDocument/2006/relationships/slideLayout" Target="/ppt/slideLayouts/slideLayout5.xml" /><Relationship Id="rId8" Type="http://schemas.openxmlformats.org/officeDocument/2006/relationships/slideLayout" Target="/ppt/slideLayouts/slideLayout6.xml" /><Relationship Id="rId9" Type="http://schemas.openxmlformats.org/officeDocument/2006/relationships/slideLayout" Target="/ppt/slideLayouts/slideLayout7.xml" /><Relationship Id="rId10" Type="http://schemas.openxmlformats.org/officeDocument/2006/relationships/slideLayout" Target="/ppt/slideLayouts/slideLayout8.xml" /><Relationship Id="rId11" Type="http://schemas.openxmlformats.org/officeDocument/2006/relationships/slideLayout" Target="/ppt/slideLayouts/slideLayout9.xml" /><Relationship Id="rId12" Type="http://schemas.openxmlformats.org/officeDocument/2006/relationships/slideLayout" Target="/ppt/slideLayouts/slideLayout10.xml" /><Relationship Id="rId13" Type="http://schemas.openxmlformats.org/officeDocument/2006/relationships/slideLayout" Target="/ppt/slideLayouts/slideLayout11.xml" /><Relationship Id="rId14" Type="http://schemas.openxmlformats.org/officeDocument/2006/relationships/slideLayout" Target="/ppt/slideLayouts/slideLayout12.xml" /><Relationship Id="rId91" Type="http://schemas.openxmlformats.org/officeDocument/2006/relationships/image" Target="/ppt/media/image54.jpg" /><Relationship Id="rId92" Type="http://schemas.openxmlformats.org/officeDocument/2006/relationships/theme" Target="/ppt/theme/theme1.xml" /></Relationships>
</file>

<file path=ppt/slideMasters/_rels/slideMaster2.xml.rels>&#65279;<?xml version="1.0" encoding="utf-8"?><Relationships xmlns="http://schemas.openxmlformats.org/package/2006/relationships"><Relationship Id="rId16" Type="http://schemas.openxmlformats.org/officeDocument/2006/relationships/slideLayout" Target="/ppt/slideLayouts/slideLayout13.xml" /><Relationship Id="rId20" Type="http://schemas.openxmlformats.org/officeDocument/2006/relationships/slideLayout" Target="/ppt/slideLayouts/slideLayout14.xml" /><Relationship Id="rId93" Type="http://schemas.openxmlformats.org/officeDocument/2006/relationships/image" Target="/ppt/media/image55.jpg" /><Relationship Id="rId94" Type="http://schemas.openxmlformats.org/officeDocument/2006/relationships/theme" Target="/ppt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685800" y="317500"/>
            <a:ext cx="7772400" cy="1206500"/>
          </a:xfrm>
          <a:prstGeom prst="rect">
            <a:avLst/>
          </a:prstGeom>
          <a:ln w="12700" cap="sq"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685800" y="2057400"/>
            <a:ext cx="7772400" cy="4191000"/>
          </a:xfrm>
          <a:prstGeom prst="rect">
            <a:avLst/>
          </a:prstGeom>
          <a:ln w="12700" cap="sq"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 algn="ctr"/>
            <a:r>
              <a:rPr lang="zh-CN" sz="1400"/>
              <a:t>课件来源于jiaoxue5u.taobao.com</a:t>
            </a:r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txStyles>
    <p:titleStyle>
      <a:lvl1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1pPr>
      <a:lvl2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2pPr>
      <a:lvl3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3pPr>
      <a:lvl4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4pPr>
      <a:lvl5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5pPr>
      <a:lvl6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6pPr>
      <a:lvl7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7pPr>
      <a:lvl8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8pPr>
      <a:lvl9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6600cc"/>
        </a:buClr>
        <a:buSzPct val="90000"/>
        <a:buFont typeface="Symbol"/>
        <a:buChar char="¨"/>
        <a:defRPr lang="en-US" sz="3200">
          <a:solidFill>
            <a:srgbClr val="393939"/>
          </a:solidFill>
          <a:latin typeface="Times New Roman"/>
        </a:defRPr>
      </a:lvl1pPr>
      <a:lvl2pPr marL="742950" indent="-285750" rtl="0">
        <a:spcBef>
          <a:spcPct val="20000"/>
        </a:spcBef>
        <a:buClr>
          <a:srgbClr val="6600cc"/>
        </a:buClr>
        <a:buFont typeface="Arial"/>
        <a:buChar char="–"/>
        <a:defRPr lang="en-US" sz="2800">
          <a:solidFill>
            <a:srgbClr val="393939"/>
          </a:solidFill>
          <a:latin typeface="Times New Roman"/>
        </a:defRPr>
      </a:lvl2pPr>
      <a:lvl3pPr marL="1143000" indent="-228600" rtl="0">
        <a:spcBef>
          <a:spcPct val="20000"/>
        </a:spcBef>
        <a:buClr>
          <a:srgbClr val="6600cc"/>
        </a:buClr>
        <a:buFont typeface="Arial"/>
        <a:buChar char="•"/>
        <a:defRPr lang="en-US" sz="2400">
          <a:solidFill>
            <a:srgbClr val="393939"/>
          </a:solidFill>
          <a:latin typeface="Times New Roman"/>
        </a:defRPr>
      </a:lvl3pPr>
      <a:lvl4pPr marL="1600200" indent="-228600" rtl="0">
        <a:spcBef>
          <a:spcPct val="20000"/>
        </a:spcBef>
        <a:buClr>
          <a:srgbClr val="6600cc"/>
        </a:buClr>
        <a:buFont typeface="Arial"/>
        <a:buChar char="–"/>
        <a:defRPr lang="en-US" sz="2000">
          <a:solidFill>
            <a:srgbClr val="393939"/>
          </a:solidFill>
          <a:latin typeface="Times New Roman"/>
        </a:defRPr>
      </a:lvl4pPr>
      <a:lvl5pPr marL="2057400" indent="-228600" rtl="0">
        <a:spcBef>
          <a:spcPct val="20000"/>
        </a:spcBef>
        <a:buClr>
          <a:srgbClr val="6600cc"/>
        </a:buClr>
        <a:buFont typeface="Arial"/>
        <a:buChar char="•"/>
        <a:defRPr lang="en-US" sz="2000">
          <a:solidFill>
            <a:srgbClr val="393939"/>
          </a:solidFill>
          <a:latin typeface="Times New Roman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6600cc"/>
        </a:buClr>
        <a:buSzPct val="90000"/>
        <a:buFont typeface="Symbol"/>
        <a:buChar char="¨"/>
        <a:defRPr lang="en-US" sz="3200">
          <a:solidFill>
            <a:srgbClr val="393939"/>
          </a:solidFill>
          <a:latin typeface="Times New Roman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6600cc"/>
        </a:buClr>
        <a:buSzPct val="90000"/>
        <a:buFont typeface="Symbol"/>
        <a:buChar char="¨"/>
        <a:defRPr lang="en-US" sz="3200">
          <a:solidFill>
            <a:srgbClr val="393939"/>
          </a:solidFill>
          <a:latin typeface="Times New Roman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6600cc"/>
        </a:buClr>
        <a:buSzPct val="90000"/>
        <a:buFont typeface="Symbol"/>
        <a:buChar char="¨"/>
        <a:defRPr lang="en-US" sz="3200">
          <a:solidFill>
            <a:srgbClr val="393939"/>
          </a:solidFill>
          <a:latin typeface="Times New Roman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6600cc"/>
        </a:buClr>
        <a:buSzPct val="90000"/>
        <a:buFont typeface="Symbol"/>
        <a:buChar char="¨"/>
        <a:defRPr lang="en-US" sz="3200">
          <a:solidFill>
            <a:srgbClr val="393939"/>
          </a:solidFill>
          <a:latin typeface="Times New Roman"/>
        </a:defRPr>
      </a:lvl9pPr>
    </p:body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685800" y="317500"/>
            <a:ext cx="7772400" cy="1206500"/>
          </a:xfrm>
          <a:prstGeom prst="rect">
            <a:avLst/>
          </a:prstGeom>
          <a:ln w="12700" cap="sq"/>
        </p:spPr>
        <p:txBody>
          <a:bodyPr anchor="ctr"/>
          <a:lstStyle>
            <a:lvl1pPr/>
          </a:lstStyle>
          <a:p>
            <a:pPr lvl="0"/>
            <a:r>
              <a:rPr lang="zh-CN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685800" y="2057400"/>
            <a:ext cx="7772400" cy="4191000"/>
          </a:xfrm>
          <a:prstGeom prst="rect">
            <a:avLst/>
          </a:prstGeom>
          <a:ln w="12700" cap="sq"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zh-CN"/>
              <a:t>单击此处编辑母版文本样式</a:t>
            </a:r>
            <a:endParaRPr/>
          </a:p>
          <a:p>
            <a:pPr lvl="1"/>
            <a:r>
              <a:rPr lang="zh-CN"/>
              <a:t>第二级</a:t>
            </a:r>
            <a:endParaRPr/>
          </a:p>
          <a:p>
            <a:pPr lvl="2"/>
            <a:r>
              <a:rPr lang="zh-CN"/>
              <a:t>第三级</a:t>
            </a:r>
            <a:endParaRPr/>
          </a:p>
          <a:p>
            <a:pPr lvl="3"/>
            <a:r>
              <a:rPr lang="zh-CN"/>
              <a:t>第四级</a:t>
            </a:r>
            <a:endParaRPr/>
          </a:p>
          <a:p>
            <a:pPr lvl="4"/>
            <a:r>
              <a:rPr lang="zh-CN"/>
              <a:t>第五级</a:t>
            </a:r>
            <a:endParaRPr/>
          </a:p>
        </p:txBody>
      </p:sp>
      <p:sp>
        <p:nvSpPr>
          <p:cNvPr id="4" name=""/>
          <p:cNvSpPr/>
          <p:nvPr>
            <p:ph type="dt" sz="quarter" idx="2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 algn="ctr"/>
            <a:r>
              <a:rPr lang="zh-CN" sz="1400"/>
              <a:t>课件来源于jiaoxue5u.taobao.com</a:t>
            </a:r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6"/>
    <p:sldLayoutId r:id="rId20"/>
  </p:sldLayoutIdLst>
  <p:txStyles>
    <p:titleStyle>
      <a:lvl1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1pPr>
      <a:lvl2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2pPr>
      <a:lvl3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3pPr>
      <a:lvl4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4pPr>
      <a:lvl5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5pPr>
      <a:lvl6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6pPr>
      <a:lvl7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7pPr>
      <a:lvl8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8pPr>
      <a:lvl9pPr marL="0" indent="0" algn="l" defTabSz="914400" rtl="0" fontAlgn="base">
        <a:spcBef>
          <a:spcPct val="0"/>
        </a:spcBef>
        <a:spcAft>
          <a:spcPct val="0"/>
        </a:spcAft>
        <a:defRPr lang="en-US" sz="4400">
          <a:solidFill>
            <a:srgbClr val="6600cc"/>
          </a:solidFill>
          <a:latin typeface="Times New Roman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6600cc"/>
        </a:buClr>
        <a:buSzPct val="90000"/>
        <a:buFont typeface="Symbol"/>
        <a:buChar char="¨"/>
        <a:defRPr lang="en-US" sz="3200">
          <a:solidFill>
            <a:srgbClr val="393939"/>
          </a:solidFill>
          <a:latin typeface="Times New Roman"/>
        </a:defRPr>
      </a:lvl1pPr>
      <a:lvl2pPr marL="742950" indent="-285750" rtl="0">
        <a:spcBef>
          <a:spcPct val="20000"/>
        </a:spcBef>
        <a:buClr>
          <a:srgbClr val="6600cc"/>
        </a:buClr>
        <a:buFont typeface="Arial"/>
        <a:buChar char="–"/>
        <a:defRPr lang="en-US" sz="2800">
          <a:solidFill>
            <a:srgbClr val="393939"/>
          </a:solidFill>
          <a:latin typeface="Times New Roman"/>
        </a:defRPr>
      </a:lvl2pPr>
      <a:lvl3pPr marL="1143000" indent="-228600" rtl="0">
        <a:spcBef>
          <a:spcPct val="20000"/>
        </a:spcBef>
        <a:buClr>
          <a:srgbClr val="6600cc"/>
        </a:buClr>
        <a:buFont typeface="Arial"/>
        <a:buChar char="•"/>
        <a:defRPr lang="en-US" sz="2400">
          <a:solidFill>
            <a:srgbClr val="393939"/>
          </a:solidFill>
          <a:latin typeface="Times New Roman"/>
        </a:defRPr>
      </a:lvl3pPr>
      <a:lvl4pPr marL="1600200" indent="-228600" rtl="0">
        <a:spcBef>
          <a:spcPct val="20000"/>
        </a:spcBef>
        <a:buClr>
          <a:srgbClr val="6600cc"/>
        </a:buClr>
        <a:buFont typeface="Arial"/>
        <a:buChar char="–"/>
        <a:defRPr lang="en-US" sz="2000">
          <a:solidFill>
            <a:srgbClr val="393939"/>
          </a:solidFill>
          <a:latin typeface="Times New Roman"/>
        </a:defRPr>
      </a:lvl4pPr>
      <a:lvl5pPr marL="2057400" indent="-228600" rtl="0">
        <a:spcBef>
          <a:spcPct val="20000"/>
        </a:spcBef>
        <a:buClr>
          <a:srgbClr val="6600cc"/>
        </a:buClr>
        <a:buFont typeface="Arial"/>
        <a:buChar char="•"/>
        <a:defRPr lang="en-US" sz="2000">
          <a:solidFill>
            <a:srgbClr val="393939"/>
          </a:solidFill>
          <a:latin typeface="Times New Roman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6600cc"/>
        </a:buClr>
        <a:buSzPct val="90000"/>
        <a:buFont typeface="Symbol"/>
        <a:buChar char="¨"/>
        <a:defRPr lang="en-US" sz="3200">
          <a:solidFill>
            <a:srgbClr val="393939"/>
          </a:solidFill>
          <a:latin typeface="Times New Roman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6600cc"/>
        </a:buClr>
        <a:buSzPct val="90000"/>
        <a:buFont typeface="Symbol"/>
        <a:buChar char="¨"/>
        <a:defRPr lang="en-US" sz="3200">
          <a:solidFill>
            <a:srgbClr val="393939"/>
          </a:solidFill>
          <a:latin typeface="Times New Roman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6600cc"/>
        </a:buClr>
        <a:buSzPct val="90000"/>
        <a:buFont typeface="Symbol"/>
        <a:buChar char="¨"/>
        <a:defRPr lang="en-US" sz="3200">
          <a:solidFill>
            <a:srgbClr val="393939"/>
          </a:solidFill>
          <a:latin typeface="Times New Roman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6600cc"/>
        </a:buClr>
        <a:buSzPct val="90000"/>
        <a:buFont typeface="Symbol"/>
        <a:buChar char="¨"/>
        <a:defRPr lang="en-US" sz="3200">
          <a:solidFill>
            <a:srgbClr val="393939"/>
          </a:solidFill>
          <a:latin typeface="Times New Roman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20" Type="http://schemas.openxmlformats.org/officeDocument/2006/relationships/slideLayout" Target="/ppt/slideLayouts/slideLayout14.xml" /></Relationships>
</file>

<file path=ppt/slides/_rels/slide10.xml.rels>&#65279;<?xml version="1.0" encoding="utf-8"?><Relationships xmlns="http://schemas.openxmlformats.org/package/2006/relationships"><Relationship Id="rId14" Type="http://schemas.openxmlformats.org/officeDocument/2006/relationships/slideLayout" Target="/ppt/slideLayouts/slideLayout12.xml" /><Relationship Id="rId89" Type="http://schemas.openxmlformats.org/officeDocument/2006/relationships/notesSlide" Target="/ppt/notesSlides/notesSlide1.xml" /></Relationships>
</file>

<file path=ppt/slides/_rels/slide11.xml.rels>&#65279;<?xml version="1.0" encoding="utf-8"?><Relationships xmlns="http://schemas.openxmlformats.org/package/2006/relationships"><Relationship Id="rId68" Type="http://schemas.openxmlformats.org/officeDocument/2006/relationships/image" Target="/ppt/media/image38.wmf" /><Relationship Id="rId69" Type="http://schemas.openxmlformats.org/officeDocument/2006/relationships/image" Target="/ppt/media/image39.wmf" /><Relationship Id="rId70" Type="http://schemas.openxmlformats.org/officeDocument/2006/relationships/image" Target="/ppt/media/image40.wmf" /><Relationship Id="rId71" Type="http://schemas.openxmlformats.org/officeDocument/2006/relationships/image" Target="/ppt/media/image41.wmf" /><Relationship Id="rId9" Type="http://schemas.openxmlformats.org/officeDocument/2006/relationships/slideLayout" Target="/ppt/slideLayouts/slideLayout7.xml" /></Relationships>
</file>

<file path=ppt/slides/_rels/slide12.xml.rels>&#65279;<?xml version="1.0" encoding="utf-8"?><Relationships xmlns="http://schemas.openxmlformats.org/package/2006/relationships"><Relationship Id="rId73" Type="http://schemas.openxmlformats.org/officeDocument/2006/relationships/image" Target="/ppt/media/image42.wmf" /><Relationship Id="rId74" Type="http://schemas.openxmlformats.org/officeDocument/2006/relationships/image" Target="/ppt/media/image43.wmf" /><Relationship Id="rId75" Type="http://schemas.openxmlformats.org/officeDocument/2006/relationships/image" Target="/ppt/media/image44.wmf" /><Relationship Id="rId76" Type="http://schemas.openxmlformats.org/officeDocument/2006/relationships/image" Target="/ppt/media/image45.wmf" /><Relationship Id="rId9" Type="http://schemas.openxmlformats.org/officeDocument/2006/relationships/slideLayout" Target="/ppt/slideLayouts/slideLayout7.xml" /></Relationships>
</file>

<file path=ppt/slides/_rels/slide13.xml.rels>&#65279;<?xml version="1.0" encoding="utf-8"?><Relationships xmlns="http://schemas.openxmlformats.org/package/2006/relationships"><Relationship Id="rId9" Type="http://schemas.openxmlformats.org/officeDocument/2006/relationships/slideLayout" Target="/ppt/slideLayouts/slideLayout7.xml" /></Relationships>
</file>

<file path=ppt/slides/_rels/slide14.xml.rels>&#65279;<?xml version="1.0" encoding="utf-8"?><Relationships xmlns="http://schemas.openxmlformats.org/package/2006/relationships"><Relationship Id="rId79" Type="http://schemas.openxmlformats.org/officeDocument/2006/relationships/image" Target="/ppt/media/image46.wmf" /><Relationship Id="rId80" Type="http://schemas.openxmlformats.org/officeDocument/2006/relationships/image" Target="/ppt/media/image47.wmf" /><Relationship Id="rId81" Type="http://schemas.openxmlformats.org/officeDocument/2006/relationships/image" Target="/ppt/media/image48.wmf" /><Relationship Id="rId82" Type="http://schemas.openxmlformats.org/officeDocument/2006/relationships/image" Target="/ppt/media/image49.wmf" /><Relationship Id="rId9" Type="http://schemas.openxmlformats.org/officeDocument/2006/relationships/slideLayout" Target="/ppt/slideLayouts/slideLayout7.xml" /><Relationship Id="rId90" Type="http://schemas.openxmlformats.org/officeDocument/2006/relationships/notesSlide" Target="/ppt/notesSlides/notesSlide2.xml" /></Relationships>
</file>

<file path=ppt/slides/_rels/slide15.xml.rels>&#65279;<?xml version="1.0" encoding="utf-8"?><Relationships xmlns="http://schemas.openxmlformats.org/package/2006/relationships"><Relationship Id="rId84" Type="http://schemas.openxmlformats.org/officeDocument/2006/relationships/image" Target="/ppt/media/image50.wmf" /><Relationship Id="rId85" Type="http://schemas.openxmlformats.org/officeDocument/2006/relationships/image" Target="/ppt/media/image51.emf" /><Relationship Id="rId14" Type="http://schemas.openxmlformats.org/officeDocument/2006/relationships/slideLayout" Target="/ppt/slideLayouts/slideLayout12.xml" /></Relationships>
</file>

<file path=ppt/slides/_rels/slide16.xml.rels>&#65279;<?xml version="1.0" encoding="utf-8"?><Relationships xmlns="http://schemas.openxmlformats.org/package/2006/relationships"><Relationship Id="rId87" Type="http://schemas.openxmlformats.org/officeDocument/2006/relationships/image" Target="/ppt/media/image52.png" /><Relationship Id="rId88" Type="http://schemas.openxmlformats.org/officeDocument/2006/relationships/image" Target="/ppt/media/image53.png" /><Relationship Id="rId9" Type="http://schemas.openxmlformats.org/officeDocument/2006/relationships/slideLayout" Target="/ppt/slideLayouts/slideLayout7.xml" /></Relationships>
</file>

<file path=ppt/slides/_rels/slide2.xml.rels>&#65279;<?xml version="1.0" encoding="utf-8"?><Relationships xmlns="http://schemas.openxmlformats.org/package/2006/relationships"><Relationship Id="rId22" Type="http://schemas.openxmlformats.org/officeDocument/2006/relationships/image" Target="/ppt/media/image1.wmf" /><Relationship Id="rId23" Type="http://schemas.openxmlformats.org/officeDocument/2006/relationships/image" Target="/ppt/media/image2.wmf" /><Relationship Id="rId24" Type="http://schemas.openxmlformats.org/officeDocument/2006/relationships/image" Target="/ppt/media/image3.wmf" /><Relationship Id="rId25" Type="http://schemas.openxmlformats.org/officeDocument/2006/relationships/image" Target="/ppt/media/image4.wmf" /><Relationship Id="rId26" Type="http://schemas.openxmlformats.org/officeDocument/2006/relationships/image" Target="/ppt/media/image5.wmf" /><Relationship Id="rId27" Type="http://schemas.openxmlformats.org/officeDocument/2006/relationships/image" Target="/ppt/media/image6.wmf" /><Relationship Id="rId28" Type="http://schemas.openxmlformats.org/officeDocument/2006/relationships/image" Target="/ppt/media/image7.wmf" /><Relationship Id="rId29" Type="http://schemas.openxmlformats.org/officeDocument/2006/relationships/image" Target="/ppt/media/image8.wmf" /><Relationship Id="rId30" Type="http://schemas.openxmlformats.org/officeDocument/2006/relationships/image" Target="/ppt/media/image9.wmf" /><Relationship Id="rId31" Type="http://schemas.openxmlformats.org/officeDocument/2006/relationships/image" Target="/ppt/media/image10.wmf" /><Relationship Id="rId32" Type="http://schemas.openxmlformats.org/officeDocument/2006/relationships/image" Target="/ppt/media/image11.wmf" /><Relationship Id="rId33" Type="http://schemas.openxmlformats.org/officeDocument/2006/relationships/image" Target="/ppt/media/image12.wmf" /><Relationship Id="rId9" Type="http://schemas.openxmlformats.org/officeDocument/2006/relationships/slideLayout" Target="/ppt/slideLayouts/slideLayout7.xml" /></Relationships>
</file>

<file path=ppt/slides/_rels/slide3.xml.rels>&#65279;<?xml version="1.0" encoding="utf-8"?><Relationships xmlns="http://schemas.openxmlformats.org/package/2006/relationships"><Relationship Id="rId35" Type="http://schemas.openxmlformats.org/officeDocument/2006/relationships/image" Target="/ppt/media/image13.wmf" /><Relationship Id="rId36" Type="http://schemas.openxmlformats.org/officeDocument/2006/relationships/image" Target="/ppt/media/image14.wmf" /><Relationship Id="rId37" Type="http://schemas.openxmlformats.org/officeDocument/2006/relationships/image" Target="/ppt/media/image15.wmf" /><Relationship Id="rId38" Type="http://schemas.openxmlformats.org/officeDocument/2006/relationships/image" Target="/ppt/media/image16.wmf" /><Relationship Id="rId39" Type="http://schemas.openxmlformats.org/officeDocument/2006/relationships/image" Target="/ppt/media/image17.wmf" /><Relationship Id="rId40" Type="http://schemas.openxmlformats.org/officeDocument/2006/relationships/image" Target="/ppt/media/image18.wmf" /><Relationship Id="rId41" Type="http://schemas.openxmlformats.org/officeDocument/2006/relationships/image" Target="/ppt/media/image19.wmf" /><Relationship Id="rId9" Type="http://schemas.openxmlformats.org/officeDocument/2006/relationships/slideLayout" Target="/ppt/slideLayouts/slideLayout7.xml" /></Relationships>
</file>

<file path=ppt/slides/_rels/slide4.xml.rels>&#65279;<?xml version="1.0" encoding="utf-8"?><Relationships xmlns="http://schemas.openxmlformats.org/package/2006/relationships"><Relationship Id="rId43" Type="http://schemas.openxmlformats.org/officeDocument/2006/relationships/image" Target="/ppt/media/image20.wmf" /><Relationship Id="rId44" Type="http://schemas.openxmlformats.org/officeDocument/2006/relationships/image" Target="/ppt/media/image21.wmf" /><Relationship Id="rId45" Type="http://schemas.openxmlformats.org/officeDocument/2006/relationships/image" Target="/ppt/media/image22.wmf" /><Relationship Id="rId46" Type="http://schemas.openxmlformats.org/officeDocument/2006/relationships/image" Target="/ppt/media/image23.wmf" /><Relationship Id="rId47" Type="http://schemas.openxmlformats.org/officeDocument/2006/relationships/image" Target="/ppt/media/image24.png" /><Relationship Id="rId48" Type="http://schemas.openxmlformats.org/officeDocument/2006/relationships/image" Target="/ppt/media/image25.wmf" /><Relationship Id="rId9" Type="http://schemas.openxmlformats.org/officeDocument/2006/relationships/slideLayout" Target="/ppt/slideLayouts/slideLayout7.xml" /></Relationships>
</file>

<file path=ppt/slides/_rels/slide5.xml.rels>&#65279;<?xml version="1.0" encoding="utf-8"?><Relationships xmlns="http://schemas.openxmlformats.org/package/2006/relationships"><Relationship Id="rId50" Type="http://schemas.openxmlformats.org/officeDocument/2006/relationships/image" Target="/ppt/media/image26.wmf" /><Relationship Id="rId51" Type="http://schemas.openxmlformats.org/officeDocument/2006/relationships/image" Target="/ppt/media/image27.wmf" /><Relationship Id="rId52" Type="http://schemas.openxmlformats.org/officeDocument/2006/relationships/image" Target="/ppt/media/image28.wmf" /><Relationship Id="rId53" Type="http://schemas.openxmlformats.org/officeDocument/2006/relationships/image" Target="/ppt/media/image29.wmf" /><Relationship Id="rId54" Type="http://schemas.openxmlformats.org/officeDocument/2006/relationships/image" Target="/ppt/media/image30.wmf" /><Relationship Id="rId55" Type="http://schemas.openxmlformats.org/officeDocument/2006/relationships/image" Target="/ppt/media/image31.emf" /><Relationship Id="rId4" Type="http://schemas.openxmlformats.org/officeDocument/2006/relationships/slideLayout" Target="/ppt/slideLayouts/slideLayout2.xml" /></Relationships>
</file>

<file path=ppt/slides/_rels/slide6.xml.rels>&#65279;<?xml version="1.0" encoding="utf-8"?><Relationships xmlns="http://schemas.openxmlformats.org/package/2006/relationships"><Relationship Id="rId57" Type="http://schemas.openxmlformats.org/officeDocument/2006/relationships/image" Target="/ppt/media/image32.png" /><Relationship Id="rId9" Type="http://schemas.openxmlformats.org/officeDocument/2006/relationships/slideLayout" Target="/ppt/slideLayouts/slideLayout7.xml" /></Relationships>
</file>

<file path=ppt/slides/_rels/slide7.xml.rels>&#65279;<?xml version="1.0" encoding="utf-8"?><Relationships xmlns="http://schemas.openxmlformats.org/package/2006/relationships"><Relationship Id="rId59" Type="http://schemas.openxmlformats.org/officeDocument/2006/relationships/image" Target="/ppt/media/image33.emf" /><Relationship Id="rId60" Type="http://schemas.openxmlformats.org/officeDocument/2006/relationships/image" Target="/ppt/media/image34.emf" /><Relationship Id="rId9" Type="http://schemas.openxmlformats.org/officeDocument/2006/relationships/slideLayout" Target="/ppt/slideLayouts/slideLayout7.xml" /></Relationships>
</file>

<file path=ppt/slides/_rels/slide8.xml.rels>&#65279;<?xml version="1.0" encoding="utf-8"?><Relationships xmlns="http://schemas.openxmlformats.org/package/2006/relationships"><Relationship Id="rId62" Type="http://schemas.openxmlformats.org/officeDocument/2006/relationships/image" Target="/ppt/media/image35.png" /><Relationship Id="rId63" Type="http://schemas.openxmlformats.org/officeDocument/2006/relationships/image" Target="/ppt/media/image36.emf" /><Relationship Id="rId64" Type="http://schemas.openxmlformats.org/officeDocument/2006/relationships/image" Target="/ppt/media/image37.emf" /><Relationship Id="rId3" Type="http://schemas.openxmlformats.org/officeDocument/2006/relationships/slideLayout" Target="/ppt/slideLayouts/slideLayout1.xml" /></Relationships>
</file>

<file path=ppt/slides/_rels/slide9.xml.rels>&#65279;<?xml version="1.0" encoding="utf-8"?><Relationships xmlns="http://schemas.openxmlformats.org/package/2006/relationships"><Relationship Id="rId9" Type="http://schemas.openxmlformats.org/officeDocument/2006/relationships/slideLayout" Target="/ppt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ctrTitle"/>
          </p:nvPr>
        </p:nvSpPr>
        <p:spPr>
          <a:xfrm>
            <a:off x="2209800" y="692150"/>
            <a:ext cx="6934200" cy="17526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algn="ctr"/>
            <a:r>
              <a:rPr lang="en-US" b="1"/>
              <a:t>15.1.2 幂的乘方</a:t>
            </a:r>
            <a:endParaRPr/>
          </a:p>
        </p:txBody>
      </p:sp>
      <p:sp>
        <p:nvSpPr>
          <p:cNvPr id="3" name=""/>
          <p:cNvSpPr/>
          <p:nvPr>
            <p:ph type="subTitle"/>
          </p:nvPr>
        </p:nvSpPr>
        <p:spPr>
          <a:xfrm>
            <a:off x="0" y="5105400"/>
            <a:ext cx="5867400" cy="1752600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1150937" y="2057400"/>
            <a:ext cx="7993062" cy="18018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800" b="1">
                <a:solidFill>
                  <a:srgbClr val="393939"/>
                </a:solidFill>
                <a:latin typeface="Times New Roman"/>
              </a:rPr>
              <a:t>1．下列各式中，与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5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m+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1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相等的是（　　）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800" b="1">
                <a:solidFill>
                  <a:srgbClr val="393939"/>
                </a:solidFill>
                <a:latin typeface="Times New Roman"/>
              </a:rPr>
              <a:t>（A）（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5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)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m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+1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　 （B）（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m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+1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)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5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 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800" b="1">
                <a:solidFill>
                  <a:srgbClr val="393939"/>
                </a:solidFill>
                <a:latin typeface="Times New Roman"/>
              </a:rPr>
              <a:t>（C） 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·</a:t>
            </a:r>
            <a:r>
              <a:rPr lang="en-US" sz="1800">
                <a:solidFill>
                  <a:srgbClr val="393939"/>
                </a:solidFill>
                <a:latin typeface="Arial"/>
              </a:rPr>
              <a:t>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(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5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)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m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    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（D）  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1800">
                <a:solidFill>
                  <a:srgbClr val="393939"/>
                </a:solidFill>
                <a:latin typeface="Arial"/>
              </a:rPr>
              <a:t>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·</a:t>
            </a:r>
            <a:r>
              <a:rPr lang="en-US" sz="1800">
                <a:solidFill>
                  <a:srgbClr val="393939"/>
                </a:solidFill>
                <a:latin typeface="Arial"/>
              </a:rPr>
              <a:t> 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5</a:t>
            </a:r>
            <a:r>
              <a:rPr lang="en-US" sz="1800">
                <a:solidFill>
                  <a:srgbClr val="393939"/>
                </a:solidFill>
                <a:latin typeface="Arial"/>
              </a:rPr>
              <a:t>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·</a:t>
            </a:r>
            <a:r>
              <a:rPr lang="en-US" sz="1800">
                <a:solidFill>
                  <a:srgbClr val="393939"/>
                </a:solidFill>
                <a:latin typeface="Arial"/>
              </a:rPr>
              <a:t>  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m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6934200" y="1905000"/>
            <a:ext cx="649287" cy="70167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4000">
                <a:solidFill>
                  <a:srgbClr val="FF3300"/>
                </a:solidFill>
                <a:latin typeface="Times New Roman"/>
              </a:rPr>
              <a:t>c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1143000" y="4114800"/>
            <a:ext cx="9361487" cy="244316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800" b="1">
                <a:solidFill>
                  <a:srgbClr val="393939"/>
                </a:solidFill>
                <a:latin typeface="Times New Roman"/>
              </a:rPr>
              <a:t>2．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14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不可以写成（　　）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800" b="1">
                <a:solidFill>
                  <a:srgbClr val="393939"/>
                </a:solidFill>
                <a:latin typeface="Times New Roman"/>
              </a:rPr>
              <a:t>（A）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5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·</a:t>
            </a:r>
            <a:r>
              <a:rPr lang="en-US" sz="1800">
                <a:solidFill>
                  <a:srgbClr val="393939"/>
                </a:solidFill>
                <a:latin typeface="Arial"/>
              </a:rPr>
              <a:t> </a:t>
            </a:r>
            <a:r>
              <a:rPr lang="en-US" sz="1800" i="1">
                <a:solidFill>
                  <a:srgbClr val="393939"/>
                </a:solidFill>
                <a:latin typeface="Times New Roman"/>
              </a:rPr>
              <a:t>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(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3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)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3  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（B） (</a:t>
            </a:r>
            <a:r>
              <a:rPr lang="en-US" sz="1800" b="1">
                <a:solidFill>
                  <a:srgbClr val="393939"/>
                </a:solidFill>
                <a:latin typeface="Arial"/>
              </a:rPr>
              <a:t>－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)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·</a:t>
            </a:r>
            <a:r>
              <a:rPr lang="en-US" sz="1800">
                <a:solidFill>
                  <a:srgbClr val="393939"/>
                </a:solidFill>
                <a:latin typeface="Arial"/>
              </a:rPr>
              <a:t>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(</a:t>
            </a:r>
            <a:r>
              <a:rPr lang="en-US" sz="1800" b="1">
                <a:solidFill>
                  <a:srgbClr val="393939"/>
                </a:solidFill>
                <a:latin typeface="Arial"/>
              </a:rPr>
              <a:t>－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2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) ·</a:t>
            </a:r>
            <a:r>
              <a:rPr lang="en-US" sz="1800">
                <a:solidFill>
                  <a:srgbClr val="393939"/>
                </a:solidFill>
                <a:latin typeface="Arial"/>
              </a:rPr>
              <a:t>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(</a:t>
            </a:r>
            <a:r>
              <a:rPr lang="en-US" sz="1800" b="1">
                <a:solidFill>
                  <a:srgbClr val="393939"/>
                </a:solidFill>
                <a:latin typeface="Arial"/>
              </a:rPr>
              <a:t>－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3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)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·</a:t>
            </a:r>
            <a:r>
              <a:rPr lang="en-US" sz="1800">
                <a:solidFill>
                  <a:srgbClr val="393939"/>
                </a:solidFill>
                <a:latin typeface="Arial"/>
              </a:rPr>
              <a:t>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(</a:t>
            </a:r>
            <a:r>
              <a:rPr lang="en-US" sz="1800" b="1">
                <a:solidFill>
                  <a:srgbClr val="393939"/>
                </a:solidFill>
                <a:latin typeface="Arial"/>
              </a:rPr>
              <a:t>－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8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)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en-US" sz="2800" b="1">
                <a:solidFill>
                  <a:srgbClr val="393939"/>
                </a:solidFill>
                <a:latin typeface="Times New Roman"/>
              </a:rPr>
              <a:t>（C）(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7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)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7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         （D）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3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 · 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4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· 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5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 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· 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2</a:t>
            </a:r>
            <a:endParaRPr/>
          </a:p>
          <a:p>
            <a:pPr indent="0" algn="l" defTabSz="914400">
              <a:spcBef>
                <a:spcPct val="50000"/>
              </a:spcBef>
            </a:pPr>
            <a:endParaRPr lang="en-US" sz="2800" b="1">
              <a:solidFill>
                <a:srgbClr val="393939"/>
              </a:solidFill>
              <a:latin typeface="Times New Roman"/>
            </a:endParaRPr>
          </a:p>
        </p:txBody>
      </p:sp>
      <p:sp>
        <p:nvSpPr>
          <p:cNvPr id="7" name=""/>
          <p:cNvSpPr/>
          <p:nvPr/>
        </p:nvSpPr>
        <p:spPr>
          <a:xfrm>
            <a:off x="4495800" y="4114800"/>
            <a:ext cx="649287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800">
                <a:solidFill>
                  <a:srgbClr val="FF3300"/>
                </a:solidFill>
                <a:latin typeface="Times New Roman"/>
              </a:rPr>
              <a:t>C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3708400" y="333375"/>
            <a:ext cx="4854575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6600cc"/>
                </a:solidFill>
                <a:latin typeface="Times New Roman"/>
              </a:rPr>
              <a:t>活动6</a:t>
            </a:r>
            <a:r>
              <a:rPr lang="zh-CN" sz="3200" b="1">
                <a:solidFill>
                  <a:srgbClr val="6600cc"/>
                </a:solidFill>
                <a:latin typeface="Times New Roman"/>
              </a:rPr>
              <a:t> 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250825" y="3213100"/>
            <a:ext cx="9359900" cy="30162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3200" b="1">
                <a:solidFill>
                  <a:srgbClr val="393939"/>
                </a:solidFill>
                <a:latin typeface="Times New Roman"/>
              </a:rPr>
              <a:t>幂的乘方的逆运算：</a:t>
            </a:r>
            <a:endParaRPr/>
          </a:p>
          <a:p>
            <a:pPr indent="0" algn="l" defTabSz="914400"/>
            <a:endParaRPr lang="zh-CN" sz="3200" b="1">
              <a:solidFill>
                <a:srgbClr val="393939"/>
              </a:solidFill>
              <a:latin typeface="Times New Roman"/>
            </a:endParaRPr>
          </a:p>
          <a:p>
            <a:pPr indent="0" algn="l" defTabSz="914400"/>
            <a:r>
              <a:rPr lang="zh-CN" sz="3200" b="1">
                <a:solidFill>
                  <a:srgbClr val="393939"/>
                </a:solidFill>
                <a:latin typeface="Times New Roman"/>
              </a:rPr>
              <a:t>(1)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13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·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7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=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（   ）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=(     )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5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=(      )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4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=(      )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10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；</a:t>
            </a:r>
            <a:endParaRPr/>
          </a:p>
          <a:p>
            <a:pPr indent="0" algn="l" defTabSz="914400"/>
            <a:r>
              <a:rPr lang="zh-CN" sz="3200" b="1">
                <a:solidFill>
                  <a:srgbClr val="393939"/>
                </a:solidFill>
                <a:latin typeface="Times New Roman"/>
              </a:rPr>
              <a:t>    </a:t>
            </a:r>
            <a:endParaRPr/>
          </a:p>
          <a:p>
            <a:pPr indent="0" algn="l" defTabSz="914400"/>
            <a:r>
              <a:rPr lang="zh-CN" sz="3200" b="1">
                <a:solidFill>
                  <a:srgbClr val="393939"/>
                </a:solidFill>
                <a:latin typeface="Times New Roman"/>
              </a:rPr>
              <a:t>(2)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2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m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 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=(         )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2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 =(           )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m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 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（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m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为正整数）.</a:t>
            </a:r>
            <a:endParaRPr/>
          </a:p>
          <a:p>
            <a:pPr indent="0" algn="l" defTabSz="914400"/>
            <a:endParaRPr lang="zh-CN" sz="3200" b="1">
              <a:solidFill>
                <a:srgbClr val="393939"/>
              </a:solidFill>
              <a:latin typeface="Times New Roman"/>
            </a:endParaRPr>
          </a:p>
        </p:txBody>
      </p:sp>
      <p:sp>
        <p:nvSpPr>
          <p:cNvPr id="5" name=""/>
          <p:cNvSpPr/>
          <p:nvPr/>
        </p:nvSpPr>
        <p:spPr>
          <a:xfrm>
            <a:off x="5867400" y="1052512"/>
            <a:ext cx="865187" cy="900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endParaRPr lang="zh-CN" sz="3200" b="1">
              <a:solidFill>
                <a:srgbClr val="FF0000"/>
              </a:solidFill>
              <a:latin typeface="Arial"/>
            </a:endParaRPr>
          </a:p>
          <a:p>
            <a:pPr indent="0" algn="l" defTabSz="914400"/>
            <a:endParaRPr lang="zh-CN" sz="3200">
              <a:solidFill>
                <a:srgbClr val="393939"/>
              </a:solidFill>
              <a:latin typeface="Arial"/>
            </a:endParaRPr>
          </a:p>
        </p:txBody>
      </p:sp>
      <p:sp>
        <p:nvSpPr>
          <p:cNvPr id="6" name=""/>
          <p:cNvSpPr/>
          <p:nvPr/>
        </p:nvSpPr>
        <p:spPr>
          <a:xfrm>
            <a:off x="2268537" y="4292600"/>
            <a:ext cx="479425" cy="4127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3200" b="1">
                <a:solidFill>
                  <a:srgbClr val="FF0000"/>
                </a:solidFill>
                <a:latin typeface="Arial"/>
              </a:rPr>
              <a:t>20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3276600" y="4292600"/>
            <a:ext cx="520700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200" b="1" i="1">
                <a:solidFill>
                  <a:srgbClr val="FF0000"/>
                </a:solidFill>
                <a:latin typeface="Times New Roman"/>
              </a:rPr>
              <a:t>x</a:t>
            </a:r>
            <a:r>
              <a:rPr lang="en-US" sz="3200" b="1">
                <a:solidFill>
                  <a:srgbClr val="FF0000"/>
                </a:solidFill>
                <a:latin typeface="Times New Roman"/>
              </a:rPr>
              <a:t>4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4572000" y="4149725"/>
            <a:ext cx="587375" cy="5794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3200" b="1" i="1">
                <a:solidFill>
                  <a:srgbClr val="FF0000"/>
                </a:solidFill>
                <a:latin typeface="Times New Roman"/>
              </a:rPr>
              <a:t>x</a:t>
            </a:r>
            <a:r>
              <a:rPr lang="en-US" sz="3200" b="1">
                <a:solidFill>
                  <a:srgbClr val="FF0000"/>
                </a:solidFill>
                <a:latin typeface="Times New Roman"/>
              </a:rPr>
              <a:t>5</a:t>
            </a:r>
            <a:r>
              <a:rPr lang="en-US" sz="3200" b="1" i="1">
                <a:solidFill>
                  <a:srgbClr val="FF0000"/>
                </a:solidFill>
                <a:latin typeface="Times New Roman"/>
              </a:rPr>
              <a:t> 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5795962" y="4221162"/>
            <a:ext cx="520700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200" b="1" i="1">
                <a:solidFill>
                  <a:srgbClr val="FF0000"/>
                </a:solidFill>
                <a:latin typeface="Times New Roman"/>
              </a:rPr>
              <a:t>x</a:t>
            </a:r>
            <a:r>
              <a:rPr lang="en-US" sz="3200" b="1">
                <a:solidFill>
                  <a:srgbClr val="FF0000"/>
                </a:solidFill>
                <a:latin typeface="Times New Roman"/>
              </a:rPr>
              <a:t>2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1547812" y="5157787"/>
            <a:ext cx="1204912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3200" b="1" i="1">
                <a:solidFill>
                  <a:srgbClr val="FF0000"/>
                </a:solidFill>
                <a:latin typeface="Times New Roman"/>
              </a:rPr>
              <a:t>      a</a:t>
            </a:r>
            <a:r>
              <a:rPr lang="zh-CN" sz="3200" b="1" i="1">
                <a:solidFill>
                  <a:srgbClr val="FF0000"/>
                </a:solidFill>
                <a:latin typeface="Times New Roman"/>
              </a:rPr>
              <a:t>m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3779837" y="5229225"/>
            <a:ext cx="520700" cy="579437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3200" b="1" i="1">
                <a:solidFill>
                  <a:srgbClr val="FF0000"/>
                </a:solidFill>
                <a:latin typeface="Times New Roman"/>
              </a:rPr>
              <a:t>a</a:t>
            </a:r>
            <a:r>
              <a:rPr lang="en-US" sz="3200" b="1" i="1">
                <a:solidFill>
                  <a:srgbClr val="FF0000"/>
                </a:solidFill>
                <a:latin typeface="Times New Roman"/>
              </a:rPr>
              <a:t>2</a:t>
            </a:r>
            <a:endParaRPr/>
          </a:p>
        </p:txBody>
      </p:sp>
      <p:pic>
        <p:nvPicPr>
          <p:cNvPr id="38" name="" descr=""/>
          <p:cNvPicPr>
            <a:picLocks noChangeAspect="1" noChangeArrowheads="1"/>
          </p:cNvPicPr>
          <p:nvPr/>
        </p:nvPicPr>
        <p:blipFill>
          <a:blip r:embed="rId68"/>
          <a:srcRect/>
          <a:stretch>
            <a:fillRect/>
          </a:stretch>
        </p:blipFill>
        <p:spPr>
          <a:xfrm>
            <a:off x="1219200" y="2133600"/>
            <a:ext cx="5364162" cy="877887"/>
          </a:xfrm>
          <a:prstGeom prst="rect">
            <a:avLst/>
          </a:prstGeom>
          <a:noFill/>
          <a:ln/>
        </p:spPr>
      </p:pic>
      <p:pic>
        <p:nvPicPr>
          <p:cNvPr id="39" name="" descr=""/>
          <p:cNvPicPr>
            <a:picLocks noChangeAspect="1" noChangeArrowheads="1"/>
          </p:cNvPicPr>
          <p:nvPr/>
        </p:nvPicPr>
        <p:blipFill>
          <a:blip r:embed="rId69"/>
          <a:srcRect/>
          <a:stretch>
            <a:fillRect/>
          </a:stretch>
        </p:blipFill>
        <p:spPr>
          <a:xfrm>
            <a:off x="1908175" y="5300662"/>
            <a:ext cx="330200" cy="360362"/>
          </a:xfrm>
          <a:prstGeom prst="rect">
            <a:avLst/>
          </a:prstGeom>
          <a:noFill/>
          <a:ln/>
        </p:spPr>
      </p:pic>
      <p:pic>
        <p:nvPicPr>
          <p:cNvPr id="40" name="" descr=""/>
          <p:cNvPicPr>
            <a:picLocks noChangeAspect="1" noChangeArrowheads="1"/>
          </p:cNvPicPr>
          <p:nvPr/>
        </p:nvPicPr>
        <p:blipFill>
          <a:blip r:embed="rId70"/>
          <a:srcRect/>
          <a:stretch>
            <a:fillRect/>
          </a:stretch>
        </p:blipFill>
        <p:spPr>
          <a:xfrm>
            <a:off x="5580062" y="4365625"/>
            <a:ext cx="330200" cy="360362"/>
          </a:xfrm>
          <a:prstGeom prst="rect">
            <a:avLst/>
          </a:prstGeom>
          <a:noFill/>
          <a:ln/>
        </p:spPr>
      </p:pic>
      <p:pic>
        <p:nvPicPr>
          <p:cNvPr id="41" name="" descr=""/>
          <p:cNvPicPr>
            <a:picLocks noChangeAspect="1" noChangeArrowheads="1"/>
          </p:cNvPicPr>
          <p:nvPr/>
        </p:nvPicPr>
        <p:blipFill>
          <a:blip r:embed="rId71"/>
          <a:srcRect/>
          <a:stretch>
            <a:fillRect/>
          </a:stretch>
        </p:blipFill>
        <p:spPr>
          <a:xfrm>
            <a:off x="4356100" y="4292600"/>
            <a:ext cx="330200" cy="360362"/>
          </a:xfrm>
          <a:prstGeom prst="rect">
            <a:avLst/>
          </a:prstGeom>
          <a:noFill/>
          <a:ln/>
        </p:spPr>
      </p:pic>
      <p:sp>
        <p:nvSpPr>
          <p:cNvPr id="12" name=""/>
          <p:cNvSpPr/>
          <p:nvPr/>
        </p:nvSpPr>
        <p:spPr>
          <a:xfrm>
            <a:off x="1219200" y="1371600"/>
            <a:ext cx="5791200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2800" b="1">
                <a:solidFill>
                  <a:srgbClr val="FF5050"/>
                </a:solidFill>
                <a:latin typeface="Arial"/>
              </a:rPr>
              <a:t>幂的乘方法则的逆用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3733800" y="609600"/>
            <a:ext cx="2638425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4400" b="1">
                <a:solidFill>
                  <a:srgbClr val="6600cc"/>
                </a:solidFill>
                <a:latin typeface="Arial"/>
              </a:rPr>
              <a:t>活动7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1042987" y="1700212"/>
            <a:ext cx="6553200" cy="6413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600" b="1">
                <a:solidFill>
                  <a:srgbClr val="393939"/>
                </a:solidFill>
                <a:latin typeface="Arial"/>
              </a:rPr>
              <a:t>   已知,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4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4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•8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3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=2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,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求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zh-CN" sz="3600" b="1">
                <a:solidFill>
                  <a:srgbClr val="393939"/>
                </a:solidFill>
                <a:latin typeface="Arial"/>
              </a:rPr>
              <a:t>的值. 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250825" y="981075"/>
            <a:ext cx="3048000" cy="609600"/>
          </a:xfrm>
          <a:gradFill rotWithShape="1">
            <a:gsLst>
              <a:gs pos="0">
                <a:srgbClr val="A603AB"/>
              </a:gs>
              <a:gs pos="14285">
                <a:srgbClr val="0819FB"/>
              </a:gs>
              <a:gs pos="28571">
                <a:srgbClr val="1A8D48"/>
              </a:gs>
              <a:gs pos="42857">
                <a:srgbClr val="FFFF00"/>
              </a:gs>
              <a:gs pos="57142">
                <a:srgbClr val="EE3F17"/>
              </a:gs>
              <a:gs pos="71428">
                <a:srgbClr val="E81766"/>
              </a:gs>
              <a:gs pos="100000">
                <a:srgbClr val="A603AB"/>
              </a:gs>
            </a:gsLst>
            <a:lin ang="5400000" scaled="1"/>
          </a:gradFill>
          <a:ln w="12700">
            <a:solidFill>
              <a:srgbClr val="EAEAEA"/>
            </a:solidFill>
          </a:ln>
          <a:effectLst>
            <a:outerShdw algn="b" kx="2453606" sy="50000">
              <a:srgbClr val="C0C0C0"/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12288" kern="10">
                <a:ln w="12700">
                  <a:solidFill>
                    <a:srgbClr val="EAEAEA"/>
                  </a:solidFill>
                </a:ln>
                <a:gradFill rotWithShape="1">
                  <a:gsLst>
                    <a:gs pos="0">
                      <a:srgbClr val="A603AB"/>
                    </a:gs>
                    <a:gs pos="14285">
                      <a:srgbClr val="0819FB"/>
                    </a:gs>
                    <a:gs pos="28571">
                      <a:srgbClr val="1A8D48"/>
                    </a:gs>
                    <a:gs pos="42857">
                      <a:srgbClr val="FFFF00"/>
                    </a:gs>
                    <a:gs pos="57142">
                      <a:srgbClr val="EE3F17"/>
                    </a:gs>
                    <a:gs pos="71428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algn="b" kx="2453606" sy="50000">
                    <a:srgbClr val="C0C0C0"/>
                  </a:outerShdw>
                </a:effectLst>
                <a:latin typeface="宋体"/>
              </a:rPr>
              <a:t>实践与创新
</a:t>
            </a:r>
            <a:endParaRPr/>
          </a:p>
        </p:txBody>
      </p:sp>
      <p:pic>
        <p:nvPicPr>
          <p:cNvPr id="42" name="" descr=""/>
          <p:cNvPicPr>
            <a:picLocks noChangeAspect="1" noChangeArrowheads="1"/>
          </p:cNvPicPr>
          <p:nvPr/>
        </p:nvPicPr>
        <p:blipFill>
          <a:blip r:embed="rId73"/>
          <a:srcRect/>
          <a:stretch>
            <a:fillRect/>
          </a:stretch>
        </p:blipFill>
        <p:spPr>
          <a:xfrm>
            <a:off x="4211637" y="3644900"/>
            <a:ext cx="2449512" cy="919162"/>
          </a:xfrm>
          <a:prstGeom prst="rect">
            <a:avLst/>
          </a:prstGeom>
          <a:noFill/>
          <a:ln/>
        </p:spPr>
      </p:pic>
      <p:pic>
        <p:nvPicPr>
          <p:cNvPr id="43" name="" descr=""/>
          <p:cNvPicPr>
            <a:picLocks noChangeAspect="1" noChangeArrowheads="1"/>
          </p:cNvPicPr>
          <p:nvPr/>
        </p:nvPicPr>
        <p:blipFill>
          <a:blip r:embed="rId74"/>
          <a:srcRect/>
          <a:stretch>
            <a:fillRect/>
          </a:stretch>
        </p:blipFill>
        <p:spPr>
          <a:xfrm>
            <a:off x="4211637" y="4724400"/>
            <a:ext cx="2016125" cy="863600"/>
          </a:xfrm>
          <a:prstGeom prst="rect">
            <a:avLst/>
          </a:prstGeom>
          <a:noFill/>
          <a:ln/>
        </p:spPr>
      </p:pic>
      <p:grpSp>
        <p:nvGrpSpPr>
          <p:cNvPr id="6" name=""/>
          <p:cNvGrpSpPr/>
          <p:nvPr/>
        </p:nvGrpSpPr>
        <p:grpSpPr>
          <a:xfrm>
            <a:off x="1547812" y="2636837"/>
            <a:ext cx="6985000" cy="952500"/>
            <a:chOff x="975" y="1661"/>
            <a:chExt cx="4400" cy="600"/>
          </a:xfrm>
        </p:grpSpPr>
        <p:sp>
          <p:nvSpPr>
            <p:cNvPr id="7" name=""/>
            <p:cNvSpPr/>
            <p:nvPr/>
          </p:nvSpPr>
          <p:spPr>
            <a:xfrm>
              <a:off x="975" y="1661"/>
              <a:ext cx="4400" cy="60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44" name="" descr=""/>
            <p:cNvPicPr>
              <a:picLocks noChangeAspect="1" noChangeArrowheads="1"/>
            </p:cNvPicPr>
            <p:nvPr/>
          </p:nvPicPr>
          <p:blipFill>
            <a:blip r:embed="rId75"/>
            <a:srcRect/>
            <a:stretch>
              <a:fillRect/>
            </a:stretch>
          </p:blipFill>
          <p:spPr>
            <a:xfrm>
              <a:off x="1383" y="1661"/>
              <a:ext cx="3992" cy="600"/>
            </a:xfrm>
            <a:prstGeom prst="rect">
              <a:avLst/>
            </a:prstGeom>
            <a:noFill/>
            <a:ln/>
          </p:spPr>
        </p:pic>
        <p:sp>
          <p:nvSpPr>
            <p:cNvPr id="8" name=""/>
            <p:cNvSpPr/>
            <p:nvPr/>
          </p:nvSpPr>
          <p:spPr>
            <a:xfrm>
              <a:off x="975" y="1706"/>
              <a:ext cx="726" cy="404"/>
            </a:xfrm>
            <a:prstGeom prst="rect">
              <a:avLst/>
            </a:prstGeom>
            <a:ln w="12700" cap="sq"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zh-CN" sz="3600" b="1">
                  <a:solidFill>
                    <a:srgbClr val="393939"/>
                  </a:solidFill>
                  <a:latin typeface="Times New Roman"/>
                </a:rPr>
                <a:t>解:</a:t>
              </a:r>
              <a:endParaRPr/>
            </a:p>
          </p:txBody>
        </p:sp>
      </p:grpSp>
      <p:pic>
        <p:nvPicPr>
          <p:cNvPr id="45" name="" descr=""/>
          <p:cNvPicPr>
            <a:picLocks noChangeAspect="1" noChangeArrowheads="1"/>
          </p:cNvPicPr>
          <p:nvPr/>
        </p:nvPicPr>
        <p:blipFill>
          <a:blip r:embed="rId76"/>
          <a:srcRect/>
          <a:stretch>
            <a:fillRect/>
          </a:stretch>
        </p:blipFill>
        <p:spPr>
          <a:xfrm>
            <a:off x="2268537" y="5589587"/>
            <a:ext cx="3455987" cy="987425"/>
          </a:xfrm>
          <a:prstGeom prst="rect">
            <a:avLst/>
          </a:prstGeom>
          <a:noFill/>
          <a:ln/>
        </p:spPr>
      </p:pic>
      <p:sp>
        <p:nvSpPr>
          <p:cNvPr id="9" name=""/>
          <p:cNvSpPr/>
          <p:nvPr/>
        </p:nvSpPr>
        <p:spPr>
          <a:xfrm>
            <a:off x="3851275" y="260350"/>
            <a:ext cx="4854575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6600cc"/>
                </a:solidFill>
                <a:latin typeface="Times New Roman"/>
              </a:rPr>
              <a:t>活动8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863600" y="1981200"/>
            <a:ext cx="8280400" cy="6413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200" b="1">
                <a:solidFill>
                  <a:srgbClr val="393939"/>
                </a:solidFill>
                <a:latin typeface="Times New Roman"/>
              </a:rPr>
              <a:t>1. 已知</a:t>
            </a:r>
            <a:r>
              <a:rPr lang="en-US" sz="3600" b="1">
                <a:solidFill>
                  <a:srgbClr val="393939"/>
                </a:solidFill>
                <a:latin typeface="Times New Roman"/>
              </a:rPr>
              <a:t>3×9</a:t>
            </a:r>
            <a:r>
              <a:rPr lang="en-US" sz="3600" b="1" i="1">
                <a:solidFill>
                  <a:srgbClr val="393939"/>
                </a:solidFill>
                <a:latin typeface="Times New Roman"/>
              </a:rPr>
              <a:t>n</a:t>
            </a:r>
            <a:r>
              <a:rPr lang="en-US" sz="3600" b="1">
                <a:solidFill>
                  <a:srgbClr val="393939"/>
                </a:solidFill>
                <a:latin typeface="Times New Roman"/>
              </a:rPr>
              <a:t>=3</a:t>
            </a:r>
            <a:r>
              <a:rPr lang="en-US" sz="3600" b="1">
                <a:solidFill>
                  <a:srgbClr val="393939"/>
                </a:solidFill>
                <a:latin typeface="Times New Roman"/>
              </a:rPr>
              <a:t>7</a:t>
            </a:r>
            <a:r>
              <a:rPr lang="en-US" sz="3600" b="1">
                <a:solidFill>
                  <a:srgbClr val="393939"/>
                </a:solidFill>
                <a:latin typeface="Times New Roman"/>
              </a:rPr>
              <a:t>，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求：</a:t>
            </a:r>
            <a:r>
              <a:rPr lang="en-US" sz="3600" b="1" i="1">
                <a:solidFill>
                  <a:srgbClr val="393939"/>
                </a:solidFill>
                <a:latin typeface="Times New Roman"/>
              </a:rPr>
              <a:t>n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的值</a:t>
            </a:r>
            <a:r>
              <a:rPr lang="en-US" sz="3600" b="1">
                <a:solidFill>
                  <a:srgbClr val="393939"/>
                </a:solidFill>
                <a:latin typeface="Times New Roman"/>
              </a:rPr>
              <a:t>．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827087" y="3068637"/>
            <a:ext cx="8316912" cy="5588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200" b="1">
                <a:solidFill>
                  <a:srgbClr val="393939"/>
                </a:solidFill>
                <a:latin typeface="Times New Roman"/>
              </a:rPr>
              <a:t>2. </a:t>
            </a:r>
            <a:r>
              <a:rPr lang="en-US" sz="3200">
                <a:solidFill>
                  <a:srgbClr val="393939"/>
                </a:solidFill>
                <a:latin typeface="Times New Roman"/>
              </a:rPr>
              <a:t>已知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3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n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=5，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b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2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n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=3，</a:t>
            </a:r>
            <a:r>
              <a:rPr lang="en-US" sz="3200">
                <a:solidFill>
                  <a:srgbClr val="393939"/>
                </a:solidFill>
                <a:latin typeface="Times New Roman"/>
              </a:rPr>
              <a:t>求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：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6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n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b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4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n</a:t>
            </a:r>
            <a:r>
              <a:rPr lang="en-US" sz="3200">
                <a:solidFill>
                  <a:srgbClr val="393939"/>
                </a:solidFill>
                <a:latin typeface="Times New Roman"/>
              </a:rPr>
              <a:t>的值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．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900112" y="4140200"/>
            <a:ext cx="7329487" cy="94615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800" b="1">
                <a:solidFill>
                  <a:srgbClr val="393939"/>
                </a:solidFill>
                <a:latin typeface="Times New Roman"/>
              </a:rPr>
              <a:t>3. 设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n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为正整数，且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2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n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=2，求9(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3</a:t>
            </a:r>
            <a:r>
              <a:rPr lang="en-US" sz="2800" b="1" i="1">
                <a:solidFill>
                  <a:srgbClr val="393939"/>
                </a:solidFill>
                <a:latin typeface="Times New Roman"/>
              </a:rPr>
              <a:t>n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)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2</a:t>
            </a:r>
            <a:r>
              <a:rPr lang="en-US" sz="2800" b="1">
                <a:solidFill>
                  <a:srgbClr val="393939"/>
                </a:solidFill>
                <a:latin typeface="Times New Roman"/>
              </a:rPr>
              <a:t>的值</a:t>
            </a:r>
            <a:r>
              <a:rPr lang="en-US" sz="1800" b="1">
                <a:solidFill>
                  <a:srgbClr val="393939"/>
                </a:solidFill>
                <a:latin typeface="Arial"/>
              </a:rPr>
              <a:t>．</a:t>
            </a:r>
            <a:endParaRPr/>
          </a:p>
          <a:p>
            <a:pPr indent="0" algn="l" defTabSz="914400"/>
            <a:endParaRPr lang="en-US" sz="2800" b="1">
              <a:solidFill>
                <a:srgbClr val="ffccff"/>
              </a:solidFill>
              <a:latin typeface="Times New Roman"/>
            </a:endParaRPr>
          </a:p>
        </p:txBody>
      </p:sp>
      <p:sp>
        <p:nvSpPr>
          <p:cNvPr id="7" name=""/>
          <p:cNvSpPr/>
          <p:nvPr/>
        </p:nvSpPr>
        <p:spPr>
          <a:xfrm>
            <a:off x="827087" y="5013325"/>
            <a:ext cx="8316912" cy="5588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3200" b="1">
                <a:solidFill>
                  <a:srgbClr val="393939"/>
                </a:solidFill>
                <a:latin typeface="Times New Roman"/>
              </a:rPr>
              <a:t>4. </a:t>
            </a:r>
            <a:r>
              <a:rPr lang="en-US" sz="3200">
                <a:solidFill>
                  <a:srgbClr val="393939"/>
                </a:solidFill>
                <a:latin typeface="Times New Roman"/>
              </a:rPr>
              <a:t>已知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2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m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=a，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32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n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=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b，</a:t>
            </a:r>
            <a:r>
              <a:rPr lang="en-US" sz="3200">
                <a:solidFill>
                  <a:srgbClr val="393939"/>
                </a:solidFill>
                <a:latin typeface="Times New Roman"/>
              </a:rPr>
              <a:t>求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：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2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3m+10</a:t>
            </a:r>
            <a:r>
              <a:rPr lang="en-US" sz="3200" b="1" i="1">
                <a:solidFill>
                  <a:srgbClr val="393939"/>
                </a:solidFill>
                <a:latin typeface="Times New Roman"/>
              </a:rPr>
              <a:t>n</a:t>
            </a:r>
            <a:r>
              <a:rPr lang="en-US" sz="3200" b="1">
                <a:solidFill>
                  <a:srgbClr val="393939"/>
                </a:solidFill>
                <a:latin typeface="Times New Roman"/>
              </a:rPr>
              <a:t>．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250825" y="981075"/>
            <a:ext cx="3048000" cy="609600"/>
          </a:xfrm>
          <a:gradFill rotWithShape="1">
            <a:gsLst>
              <a:gs pos="0">
                <a:srgbClr val="A603AB"/>
              </a:gs>
              <a:gs pos="14285">
                <a:srgbClr val="0819FB"/>
              </a:gs>
              <a:gs pos="28571">
                <a:srgbClr val="1A8D48"/>
              </a:gs>
              <a:gs pos="42857">
                <a:srgbClr val="FFFF00"/>
              </a:gs>
              <a:gs pos="57142">
                <a:srgbClr val="EE3F17"/>
              </a:gs>
              <a:gs pos="71428">
                <a:srgbClr val="E81766"/>
              </a:gs>
              <a:gs pos="100000">
                <a:srgbClr val="A603AB"/>
              </a:gs>
            </a:gsLst>
            <a:lin ang="5400000" scaled="1"/>
          </a:gradFill>
          <a:ln w="12700">
            <a:solidFill>
              <a:srgbClr val="EAEAEA"/>
            </a:solidFill>
          </a:ln>
          <a:effectLst>
            <a:outerShdw algn="b" kx="2453606" sy="50000">
              <a:srgbClr val="C0C0C0"/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12288" kern="10">
                <a:ln w="12700">
                  <a:solidFill>
                    <a:srgbClr val="EAEAEA"/>
                  </a:solidFill>
                </a:ln>
                <a:gradFill rotWithShape="1">
                  <a:gsLst>
                    <a:gs pos="0">
                      <a:srgbClr val="A603AB"/>
                    </a:gs>
                    <a:gs pos="14285">
                      <a:srgbClr val="0819FB"/>
                    </a:gs>
                    <a:gs pos="28571">
                      <a:srgbClr val="1A8D48"/>
                    </a:gs>
                    <a:gs pos="42857">
                      <a:srgbClr val="FFFF00"/>
                    </a:gs>
                    <a:gs pos="57142">
                      <a:srgbClr val="EE3F17"/>
                    </a:gs>
                    <a:gs pos="71428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algn="b" kx="2453606" sy="50000">
                    <a:srgbClr val="C0C0C0"/>
                  </a:outerShdw>
                </a:effectLst>
                <a:latin typeface="宋体"/>
              </a:rPr>
              <a:t>实践与创新
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3276600" y="838200"/>
            <a:ext cx="4073525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3333CC"/>
                </a:solidFill>
                <a:latin typeface="Times New Roman"/>
              </a:rPr>
              <a:t>课堂小结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1066800" y="1981200"/>
            <a:ext cx="2879725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1800" b="1">
                <a:solidFill>
                  <a:srgbClr val="393939"/>
                </a:solidFill>
                <a:latin typeface="Arial"/>
              </a:rPr>
              <a:t>1.幂的乘方的法则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1524000" y="76200"/>
            <a:ext cx="9144000" cy="1066800"/>
          </a:xfrm>
          <a:prstGeom prst="rect">
            <a:avLst/>
          </a:prstGeom>
          <a:ln w="38100"/>
        </p:spPr>
        <p:txBody>
          <a:bodyPr/>
          <a:lstStyle/>
          <a:p>
            <a:pPr indent="0" algn="l" defTabSz="914400"/>
            <a:endParaRPr lang="zh-CN" sz="3200" b="1">
              <a:solidFill>
                <a:srgbClr val="BC00BC"/>
              </a:solidFill>
              <a:latin typeface="Times New Roman"/>
            </a:endParaRPr>
          </a:p>
          <a:p>
            <a:pPr indent="0" algn="l" defTabSz="914400"/>
            <a:endParaRPr lang="zh-CN" sz="3200" b="1">
              <a:solidFill>
                <a:srgbClr val="BC00BC"/>
              </a:solidFill>
              <a:latin typeface="Times New Roman"/>
            </a:endParaRPr>
          </a:p>
        </p:txBody>
      </p:sp>
      <p:pic>
        <p:nvPicPr>
          <p:cNvPr id="46" name="" descr=""/>
          <p:cNvPicPr>
            <a:picLocks noChangeAspect="1" noChangeArrowheads="1"/>
          </p:cNvPicPr>
          <p:nvPr/>
        </p:nvPicPr>
        <p:blipFill>
          <a:blip r:embed="rId79"/>
          <a:srcRect/>
          <a:stretch>
            <a:fillRect/>
          </a:stretch>
        </p:blipFill>
        <p:spPr>
          <a:xfrm>
            <a:off x="2206625" y="3170237"/>
            <a:ext cx="2232025" cy="511175"/>
          </a:xfrm>
          <a:prstGeom prst="rect">
            <a:avLst/>
          </a:prstGeom>
          <a:noFill/>
          <a:ln/>
        </p:spPr>
      </p:pic>
      <p:sp>
        <p:nvSpPr>
          <p:cNvPr id="7" name=""/>
          <p:cNvSpPr/>
          <p:nvPr/>
        </p:nvSpPr>
        <p:spPr>
          <a:xfrm>
            <a:off x="4359275" y="3171825"/>
            <a:ext cx="2836862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en-US" sz="1800" b="1">
                <a:solidFill>
                  <a:srgbClr val="393939"/>
                </a:solidFill>
                <a:latin typeface="Arial"/>
              </a:rPr>
              <a:t>(</a:t>
            </a:r>
            <a:r>
              <a:rPr lang="en-US" sz="1800" b="1" i="1">
                <a:solidFill>
                  <a:srgbClr val="393939"/>
                </a:solidFill>
                <a:latin typeface="Times New Roman"/>
              </a:rPr>
              <a:t>m、n</a:t>
            </a:r>
            <a:r>
              <a:rPr lang="en-US" sz="1800" b="1">
                <a:solidFill>
                  <a:srgbClr val="393939"/>
                </a:solidFill>
                <a:latin typeface="Arial"/>
              </a:rPr>
              <a:t>都是正整数）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2185987" y="2593975"/>
            <a:ext cx="5348287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1800" b="1">
                <a:solidFill>
                  <a:srgbClr val="393939"/>
                </a:solidFill>
                <a:latin typeface="Arial"/>
              </a:rPr>
              <a:t>幂的乘方，底数不变，指数相乘.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838200" y="2590800"/>
            <a:ext cx="6710362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1800" b="1">
                <a:solidFill>
                  <a:srgbClr val="FF0000"/>
                </a:solidFill>
                <a:latin typeface="Arial"/>
              </a:rPr>
              <a:t> 语言叙述</a:t>
            </a:r>
            <a:r>
              <a:rPr lang="zh-CN" sz="1800" b="1" u="sng">
                <a:solidFill>
                  <a:srgbClr val="393939"/>
                </a:solidFill>
                <a:latin typeface="Arial"/>
              </a:rPr>
              <a:t>                                                              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914400" y="3200400"/>
            <a:ext cx="6373812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1800" b="1">
                <a:solidFill>
                  <a:srgbClr val="FF0000"/>
                </a:solidFill>
                <a:latin typeface="Arial"/>
              </a:rPr>
              <a:t>符号叙述</a:t>
            </a:r>
            <a:r>
              <a:rPr lang="zh-CN" sz="1800" u="sng">
                <a:solidFill>
                  <a:srgbClr val="393939"/>
                </a:solidFill>
                <a:latin typeface="Arial"/>
              </a:rPr>
              <a:t>                                                        .  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1054100" y="4035425"/>
            <a:ext cx="504031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1800" b="1">
                <a:solidFill>
                  <a:srgbClr val="393939"/>
                </a:solidFill>
                <a:latin typeface="Arial"/>
              </a:rPr>
              <a:t>2.幂的乘方的法则可以逆用.即</a:t>
            </a:r>
            <a:endParaRPr/>
          </a:p>
        </p:txBody>
      </p:sp>
      <p:pic>
        <p:nvPicPr>
          <p:cNvPr id="47" name="" descr=""/>
          <p:cNvPicPr>
            <a:picLocks noChangeAspect="1" noChangeArrowheads="1"/>
          </p:cNvPicPr>
          <p:nvPr/>
        </p:nvPicPr>
        <p:blipFill>
          <a:blip r:embed="rId80"/>
          <a:srcRect/>
          <a:stretch>
            <a:fillRect/>
          </a:stretch>
        </p:blipFill>
        <p:spPr>
          <a:xfrm>
            <a:off x="1557337" y="4556125"/>
            <a:ext cx="2519362" cy="609600"/>
          </a:xfrm>
          <a:prstGeom prst="rect">
            <a:avLst/>
          </a:prstGeom>
          <a:noFill/>
          <a:ln/>
        </p:spPr>
      </p:pic>
      <p:sp>
        <p:nvSpPr>
          <p:cNvPr id="12" name=""/>
          <p:cNvSpPr/>
          <p:nvPr/>
        </p:nvSpPr>
        <p:spPr>
          <a:xfrm>
            <a:off x="4006850" y="5114925"/>
            <a:ext cx="1295400" cy="0"/>
          </a:xfrm>
          <a:prstGeom prst="line">
            <a:avLst/>
          </a:prstGeom>
          <a:ln>
            <a:solidFill>
              <a:srgbClr val="393939"/>
            </a:solidFill>
          </a:ln>
        </p:spPr>
        <p:txBody>
          <a:bodyPr/>
          <a:lstStyle/>
          <a:p>
            <a:pPr algn="ctr" fontAlgn="auto"/>
            <a:endParaRPr/>
          </a:p>
        </p:txBody>
      </p:sp>
      <p:pic>
        <p:nvPicPr>
          <p:cNvPr id="48" name="" descr=""/>
          <p:cNvPicPr>
            <a:picLocks noChangeAspect="1" noChangeArrowheads="1"/>
          </p:cNvPicPr>
          <p:nvPr/>
        </p:nvPicPr>
        <p:blipFill>
          <a:blip r:embed="rId81"/>
          <a:srcRect/>
          <a:stretch>
            <a:fillRect/>
          </a:stretch>
        </p:blipFill>
        <p:spPr>
          <a:xfrm>
            <a:off x="4151312" y="4467225"/>
            <a:ext cx="1079500" cy="647700"/>
          </a:xfrm>
          <a:prstGeom prst="rect">
            <a:avLst/>
          </a:prstGeom>
          <a:noFill/>
          <a:ln/>
        </p:spPr>
      </p:pic>
      <p:sp>
        <p:nvSpPr>
          <p:cNvPr id="13" name=""/>
          <p:cNvSpPr/>
          <p:nvPr/>
        </p:nvSpPr>
        <p:spPr>
          <a:xfrm>
            <a:off x="1054100" y="5186362"/>
            <a:ext cx="5205412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1800" b="1">
                <a:solidFill>
                  <a:srgbClr val="393939"/>
                </a:solidFill>
                <a:latin typeface="Arial"/>
              </a:rPr>
              <a:t>3.多重乘方也具有这一性质.如</a:t>
            </a:r>
            <a:endParaRPr/>
          </a:p>
        </p:txBody>
      </p:sp>
      <p:pic>
        <p:nvPicPr>
          <p:cNvPr id="49" name="" descr=""/>
          <p:cNvPicPr>
            <a:picLocks noChangeAspect="1" noChangeArrowheads="1"/>
          </p:cNvPicPr>
          <p:nvPr/>
        </p:nvPicPr>
        <p:blipFill>
          <a:blip r:embed="rId82"/>
          <a:srcRect/>
          <a:stretch>
            <a:fillRect/>
          </a:stretch>
        </p:blipFill>
        <p:spPr>
          <a:xfrm>
            <a:off x="1557337" y="5578475"/>
            <a:ext cx="2735262" cy="615950"/>
          </a:xfrm>
          <a:prstGeom prst="rect">
            <a:avLst/>
          </a:prstGeom>
          <a:noFill/>
          <a:ln/>
        </p:spPr>
      </p:pic>
      <p:sp>
        <p:nvSpPr>
          <p:cNvPr id="14" name=""/>
          <p:cNvSpPr/>
          <p:nvPr/>
        </p:nvSpPr>
        <p:spPr>
          <a:xfrm>
            <a:off x="4149725" y="5727700"/>
            <a:ext cx="3600450" cy="396875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2000" b="1">
                <a:solidFill>
                  <a:srgbClr val="393939"/>
                </a:solidFill>
                <a:latin typeface="Arial"/>
              </a:rPr>
              <a:t>（其中 </a:t>
            </a:r>
            <a:r>
              <a:rPr lang="zh-CN" sz="2000" b="1" i="1">
                <a:solidFill>
                  <a:srgbClr val="393939"/>
                </a:solidFill>
                <a:latin typeface="Times New Roman"/>
              </a:rPr>
              <a:t>m、n、p</a:t>
            </a:r>
            <a:r>
              <a:rPr lang="zh-CN" sz="2000" b="1">
                <a:solidFill>
                  <a:srgbClr val="393939"/>
                </a:solidFill>
                <a:latin typeface="Arial"/>
              </a:rPr>
              <a:t>都是正整数）.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5292725" y="4076700"/>
            <a:ext cx="3598862" cy="792162"/>
          </a:xfrm>
          <a:prstGeom prst="wedgeEllipseCallout">
            <a:avLst/>
          </a:prstGeom>
          <a:solidFill>
            <a:schemeClr val="accent1"/>
          </a:solidFill>
          <a:ln>
            <a:solidFill>
              <a:srgbClr val="393939"/>
            </a:solidFill>
          </a:ln>
        </p:spPr>
        <p:txBody>
          <a:bodyPr/>
          <a:lstStyle/>
          <a:p>
            <a:pPr indent="0" algn="ctr" defTabSz="914400"/>
            <a:r>
              <a:rPr lang="zh-CN" sz="2000" b="1">
                <a:solidFill>
                  <a:srgbClr val="393939"/>
                </a:solidFill>
                <a:latin typeface="Arial"/>
              </a:rPr>
              <a:t>公式中的</a:t>
            </a:r>
            <a:r>
              <a:rPr lang="zh-CN" sz="2000" b="1" i="1">
                <a:solidFill>
                  <a:srgbClr val="FF3300"/>
                </a:solidFill>
                <a:latin typeface="Times New Roman"/>
              </a:rPr>
              <a:t>a</a:t>
            </a:r>
            <a:r>
              <a:rPr lang="zh-CN" sz="2000" b="1">
                <a:solidFill>
                  <a:srgbClr val="393939"/>
                </a:solidFill>
                <a:latin typeface="Arial"/>
              </a:rPr>
              <a:t>可表示一个数、字母、式子等.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 additive="repl"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 additive="repl"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 animBg="1"/>
      <p:bldP spid="13" grpId="0"/>
      <p:bldP spid="14" grpId="0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>
            <p:ph type="title"/>
          </p:nvPr>
        </p:nvSpPr>
        <p:spPr>
          <a:xfrm>
            <a:off x="685800" y="317500"/>
            <a:ext cx="7772400" cy="1206500"/>
          </a:xfrm>
          <a:prstGeom prst="rect">
            <a:avLst/>
          </a:prstGeom>
          <a:ln/>
        </p:spPr>
        <p:txBody>
          <a:bodyPr lIns="91440" tIns="45720" rIns="91440" bIns="45720" wrap="square" anchor="ctr"/>
          <a:lstStyle/>
          <a:p>
            <a:pPr indent="0" algn="l" defTabSz="914400"/>
            <a:r>
              <a:rPr lang="zh-CN" sz="4400" b="1">
                <a:solidFill>
                  <a:srgbClr val="6600cc"/>
                </a:solidFill>
                <a:latin typeface="Times New Roman"/>
              </a:rPr>
              <a:t>作业</a:t>
            </a:r>
            <a:endParaRPr/>
          </a:p>
        </p:txBody>
      </p:sp>
      <p:sp>
        <p:nvSpPr>
          <p:cNvPr id="5" name=""/>
          <p:cNvSpPr/>
          <p:nvPr>
            <p:ph type="body" idx="1"/>
          </p:nvPr>
        </p:nvSpPr>
        <p:spPr>
          <a:xfrm>
            <a:off x="539750" y="1268412"/>
            <a:ext cx="7772400" cy="4191000"/>
          </a:xfrm>
          <a:prstGeom prst="rect">
            <a:avLst/>
          </a:prstGeom>
          <a:ln/>
        </p:spPr>
        <p:txBody>
          <a:bodyPr lIns="91440" tIns="45720" rIns="91440" bIns="45720" wrap="square" anchor="t"/>
          <a:lstStyle/>
          <a:p>
            <a:pPr indent="-342900" algn="l" defTabSz="914400"/>
            <a:r>
              <a:rPr lang="en-US" sz="3200">
                <a:solidFill>
                  <a:srgbClr val="0033CC"/>
                </a:solidFill>
                <a:latin typeface="Times New Roman"/>
              </a:rPr>
              <a:t>P148习题15.1</a:t>
            </a:r>
            <a:endParaRPr/>
          </a:p>
          <a:p>
            <a:pPr indent="-342900" algn="l" defTabSz="914400"/>
            <a:r>
              <a:rPr lang="en-US" sz="3200">
                <a:solidFill>
                  <a:srgbClr val="393939"/>
                </a:solidFill>
                <a:latin typeface="Times New Roman"/>
              </a:rPr>
              <a:t>第1题（3）（4）</a:t>
            </a:r>
            <a:endParaRPr/>
          </a:p>
        </p:txBody>
      </p:sp>
      <p:grpSp>
        <p:nvGrpSpPr>
          <p:cNvPr id="6" name=""/>
          <p:cNvGrpSpPr/>
          <p:nvPr/>
        </p:nvGrpSpPr>
        <p:grpSpPr>
          <a:xfrm>
            <a:off x="395287" y="2420937"/>
            <a:ext cx="5459412" cy="1876425"/>
            <a:chOff x="0" y="192"/>
            <a:chExt cx="3439" cy="1182"/>
          </a:xfrm>
        </p:grpSpPr>
        <p:sp>
          <p:nvSpPr>
            <p:cNvPr id="7" name=""/>
            <p:cNvSpPr/>
            <p:nvPr/>
          </p:nvSpPr>
          <p:spPr>
            <a:xfrm>
              <a:off x="249" y="1525"/>
              <a:ext cx="3439" cy="118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8" name=""/>
            <p:cNvSpPr/>
            <p:nvPr/>
          </p:nvSpPr>
          <p:spPr>
            <a:xfrm>
              <a:off x="0" y="192"/>
              <a:ext cx="2122" cy="442"/>
            </a:xfrm>
            <a:prstGeom prst="rect">
              <a:avLst/>
            </a:prstGeom>
            <a:ln/>
          </p:spPr>
          <p:txBody>
            <a:bodyPr wrap="none"/>
            <a:lstStyle/>
            <a:p>
              <a:pPr indent="0" algn="l" defTabSz="914400"/>
              <a:r>
                <a:rPr lang="zh-CN" sz="4000" b="1">
                  <a:solidFill>
                    <a:srgbClr val="FF3300"/>
                  </a:solidFill>
                  <a:latin typeface="Times New Roman"/>
                </a:rPr>
                <a:t>附加题</a:t>
              </a:r>
              <a:r>
                <a:rPr lang="zh-CN" sz="4000" b="1">
                  <a:solidFill>
                    <a:srgbClr val="393939"/>
                  </a:solidFill>
                  <a:latin typeface="Times New Roman"/>
                </a:rPr>
                <a:t> 计算：</a:t>
              </a:r>
              <a:endParaRPr/>
            </a:p>
          </p:txBody>
        </p:sp>
        <p:grpSp>
          <p:nvGrpSpPr>
            <p:cNvPr id="9" name=""/>
            <p:cNvGrpSpPr/>
            <p:nvPr/>
          </p:nvGrpSpPr>
          <p:grpSpPr>
            <a:xfrm>
              <a:off x="144" y="624"/>
              <a:ext cx="3295" cy="750"/>
              <a:chOff x="144" y="768"/>
              <a:chExt cx="2977" cy="624"/>
            </a:xfrm>
          </p:grpSpPr>
          <p:sp>
            <p:nvSpPr>
              <p:cNvPr id="10" name=""/>
              <p:cNvSpPr/>
              <p:nvPr/>
            </p:nvSpPr>
            <p:spPr>
              <a:xfrm rot="0">
                <a:off x="144" y="624"/>
                <a:ext cx="3295" cy="75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11" name=""/>
              <p:cNvSpPr/>
              <p:nvPr/>
            </p:nvSpPr>
            <p:spPr>
              <a:xfrm>
                <a:off x="2976" y="768"/>
                <a:ext cx="145" cy="319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4000">
                    <a:solidFill>
                      <a:srgbClr val="000000"/>
                    </a:solidFill>
                    <a:latin typeface="Times New Roman"/>
                  </a:rPr>
                  <a:t>2</a:t>
                </a:r>
                <a:endParaRPr/>
              </a:p>
            </p:txBody>
          </p:sp>
          <p:sp>
            <p:nvSpPr>
              <p:cNvPr id="12" name=""/>
              <p:cNvSpPr/>
              <p:nvPr/>
            </p:nvSpPr>
            <p:spPr>
              <a:xfrm>
                <a:off x="2640" y="816"/>
                <a:ext cx="145" cy="320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4000">
                    <a:solidFill>
                      <a:srgbClr val="000000"/>
                    </a:solidFill>
                    <a:latin typeface="Times New Roman"/>
                  </a:rPr>
                  <a:t>3</a:t>
                </a:r>
                <a:endParaRPr/>
              </a:p>
            </p:txBody>
          </p:sp>
          <p:sp>
            <p:nvSpPr>
              <p:cNvPr id="13" name=""/>
              <p:cNvSpPr/>
              <p:nvPr/>
            </p:nvSpPr>
            <p:spPr>
              <a:xfrm>
                <a:off x="1776" y="912"/>
                <a:ext cx="145" cy="319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4000">
                    <a:solidFill>
                      <a:srgbClr val="000000"/>
                    </a:solidFill>
                    <a:latin typeface="Times New Roman"/>
                  </a:rPr>
                  <a:t>4</a:t>
                </a:r>
                <a:endParaRPr/>
              </a:p>
            </p:txBody>
          </p:sp>
          <p:sp>
            <p:nvSpPr>
              <p:cNvPr id="14" name=""/>
              <p:cNvSpPr/>
              <p:nvPr/>
            </p:nvSpPr>
            <p:spPr>
              <a:xfrm>
                <a:off x="1056" y="912"/>
                <a:ext cx="145" cy="319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4000">
                    <a:solidFill>
                      <a:srgbClr val="000000"/>
                    </a:solidFill>
                    <a:latin typeface="Times New Roman"/>
                  </a:rPr>
                  <a:t>2</a:t>
                </a:r>
                <a:endParaRPr/>
              </a:p>
            </p:txBody>
          </p:sp>
          <p:sp>
            <p:nvSpPr>
              <p:cNvPr id="15" name=""/>
              <p:cNvSpPr/>
              <p:nvPr/>
            </p:nvSpPr>
            <p:spPr>
              <a:xfrm>
                <a:off x="2832" y="1008"/>
                <a:ext cx="96" cy="319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4000">
                    <a:solidFill>
                      <a:srgbClr val="000000"/>
                    </a:solidFill>
                    <a:latin typeface="Times New Roman"/>
                  </a:rPr>
                  <a:t>)</a:t>
                </a:r>
                <a:endParaRPr/>
              </a:p>
            </p:txBody>
          </p:sp>
          <p:sp>
            <p:nvSpPr>
              <p:cNvPr id="16" name=""/>
              <p:cNvSpPr/>
              <p:nvPr/>
            </p:nvSpPr>
            <p:spPr>
              <a:xfrm>
                <a:off x="2304" y="1008"/>
                <a:ext cx="97" cy="319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4000">
                    <a:solidFill>
                      <a:srgbClr val="000000"/>
                    </a:solidFill>
                    <a:latin typeface="Times New Roman"/>
                  </a:rPr>
                  <a:t>(</a:t>
                </a:r>
                <a:endParaRPr/>
              </a:p>
            </p:txBody>
          </p:sp>
          <p:sp>
            <p:nvSpPr>
              <p:cNvPr id="17" name=""/>
              <p:cNvSpPr/>
              <p:nvPr/>
            </p:nvSpPr>
            <p:spPr>
              <a:xfrm>
                <a:off x="528" y="960"/>
                <a:ext cx="97" cy="320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4000">
                    <a:solidFill>
                      <a:srgbClr val="6D37F3"/>
                    </a:solidFill>
                    <a:latin typeface="Times New Roman"/>
                  </a:rPr>
                  <a:t>)</a:t>
                </a:r>
                <a:endParaRPr/>
              </a:p>
            </p:txBody>
          </p:sp>
          <p:sp>
            <p:nvSpPr>
              <p:cNvPr id="18" name=""/>
              <p:cNvSpPr/>
              <p:nvPr/>
            </p:nvSpPr>
            <p:spPr>
              <a:xfrm>
                <a:off x="312" y="961"/>
                <a:ext cx="145" cy="320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4000">
                    <a:solidFill>
                      <a:srgbClr val="6D37F3"/>
                    </a:solidFill>
                    <a:latin typeface="Times New Roman"/>
                  </a:rPr>
                  <a:t>1</a:t>
                </a:r>
                <a:endParaRPr/>
              </a:p>
            </p:txBody>
          </p:sp>
          <p:sp>
            <p:nvSpPr>
              <p:cNvPr id="19" name=""/>
              <p:cNvSpPr/>
              <p:nvPr/>
            </p:nvSpPr>
            <p:spPr>
              <a:xfrm>
                <a:off x="144" y="961"/>
                <a:ext cx="97" cy="320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4000">
                    <a:solidFill>
                      <a:srgbClr val="6D37F3"/>
                    </a:solidFill>
                    <a:latin typeface="Times New Roman"/>
                  </a:rPr>
                  <a:t>(</a:t>
                </a:r>
                <a:endParaRPr/>
              </a:p>
            </p:txBody>
          </p:sp>
          <p:sp>
            <p:nvSpPr>
              <p:cNvPr id="20" name=""/>
              <p:cNvSpPr/>
              <p:nvPr/>
            </p:nvSpPr>
            <p:spPr>
              <a:xfrm>
                <a:off x="2448" y="912"/>
                <a:ext cx="195" cy="431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5400" i="1">
                    <a:solidFill>
                      <a:srgbClr val="000000"/>
                    </a:solidFill>
                    <a:latin typeface="Times New Roman"/>
                  </a:rPr>
                  <a:t>a</a:t>
                </a:r>
                <a:endParaRPr/>
              </a:p>
            </p:txBody>
          </p:sp>
          <p:sp>
            <p:nvSpPr>
              <p:cNvPr id="21" name=""/>
              <p:cNvSpPr/>
              <p:nvPr/>
            </p:nvSpPr>
            <p:spPr>
              <a:xfrm>
                <a:off x="1488" y="960"/>
                <a:ext cx="195" cy="431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5400" i="1">
                    <a:solidFill>
                      <a:srgbClr val="000000"/>
                    </a:solidFill>
                    <a:latin typeface="Times New Roman"/>
                  </a:rPr>
                  <a:t>a</a:t>
                </a:r>
                <a:endParaRPr/>
              </a:p>
            </p:txBody>
          </p:sp>
          <p:sp>
            <p:nvSpPr>
              <p:cNvPr id="22" name=""/>
              <p:cNvSpPr/>
              <p:nvPr/>
            </p:nvSpPr>
            <p:spPr>
              <a:xfrm>
                <a:off x="836" y="961"/>
                <a:ext cx="195" cy="431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5400" i="1">
                    <a:solidFill>
                      <a:srgbClr val="000000"/>
                    </a:solidFill>
                    <a:latin typeface="Times New Roman"/>
                  </a:rPr>
                  <a:t>a</a:t>
                </a:r>
                <a:endParaRPr/>
              </a:p>
            </p:txBody>
          </p:sp>
          <p:sp>
            <p:nvSpPr>
              <p:cNvPr id="23" name=""/>
              <p:cNvSpPr/>
              <p:nvPr/>
            </p:nvSpPr>
            <p:spPr>
              <a:xfrm>
                <a:off x="2016" y="1008"/>
                <a:ext cx="159" cy="320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4000">
                    <a:solidFill>
                      <a:srgbClr val="000000"/>
                    </a:solidFill>
                    <a:latin typeface="Symbol"/>
                  </a:rPr>
                  <a:t>+</a:t>
                </a:r>
                <a:endParaRPr/>
              </a:p>
            </p:txBody>
          </p:sp>
          <p:sp>
            <p:nvSpPr>
              <p:cNvPr id="24" name=""/>
              <p:cNvSpPr/>
              <p:nvPr/>
            </p:nvSpPr>
            <p:spPr>
              <a:xfrm>
                <a:off x="1248" y="1008"/>
                <a:ext cx="72" cy="320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4000">
                    <a:solidFill>
                      <a:srgbClr val="000000"/>
                    </a:solidFill>
                    <a:latin typeface="Symbol"/>
                  </a:rPr>
                  <a:t>.</a:t>
                </a:r>
                <a:endParaRPr/>
              </a:p>
            </p:txBody>
          </p:sp>
        </p:grpSp>
      </p:grpSp>
      <p:grpSp>
        <p:nvGrpSpPr>
          <p:cNvPr id="25" name=""/>
          <p:cNvGrpSpPr/>
          <p:nvPr/>
        </p:nvGrpSpPr>
        <p:grpSpPr>
          <a:xfrm>
            <a:off x="539750" y="4221162"/>
            <a:ext cx="5184775" cy="1382712"/>
            <a:chOff x="528" y="240"/>
            <a:chExt cx="3235" cy="1085"/>
          </a:xfrm>
        </p:grpSpPr>
        <p:sp>
          <p:nvSpPr>
            <p:cNvPr id="26" name=""/>
            <p:cNvSpPr/>
            <p:nvPr/>
          </p:nvSpPr>
          <p:spPr>
            <a:xfrm>
              <a:off x="340" y="2659"/>
              <a:ext cx="3266" cy="871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27" name=""/>
            <p:cNvGrpSpPr/>
            <p:nvPr/>
          </p:nvGrpSpPr>
          <p:grpSpPr>
            <a:xfrm>
              <a:off x="528" y="288"/>
              <a:ext cx="3235" cy="1037"/>
              <a:chOff x="448" y="76"/>
              <a:chExt cx="5012" cy="2964"/>
            </a:xfrm>
          </p:grpSpPr>
          <p:sp>
            <p:nvSpPr>
              <p:cNvPr id="28" name=""/>
              <p:cNvSpPr/>
              <p:nvPr/>
            </p:nvSpPr>
            <p:spPr>
              <a:xfrm rot="0">
                <a:off x="528" y="288"/>
                <a:ext cx="3235" cy="1037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sp>
            <p:nvSpPr>
              <p:cNvPr id="29" name=""/>
              <p:cNvSpPr/>
              <p:nvPr/>
            </p:nvSpPr>
            <p:spPr>
              <a:xfrm>
                <a:off x="5153" y="76"/>
                <a:ext cx="307" cy="1710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5000">
                    <a:solidFill>
                      <a:srgbClr val="000000"/>
                    </a:solidFill>
                    <a:latin typeface="Times New Roman"/>
                  </a:rPr>
                  <a:t>2</a:t>
                </a:r>
                <a:endParaRPr/>
              </a:p>
            </p:txBody>
          </p:sp>
          <p:sp>
            <p:nvSpPr>
              <p:cNvPr id="30" name=""/>
              <p:cNvSpPr/>
              <p:nvPr/>
            </p:nvSpPr>
            <p:spPr>
              <a:xfrm>
                <a:off x="4502" y="76"/>
                <a:ext cx="307" cy="1710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5000">
                    <a:solidFill>
                      <a:srgbClr val="000000"/>
                    </a:solidFill>
                    <a:latin typeface="Times New Roman"/>
                  </a:rPr>
                  <a:t>4</a:t>
                </a:r>
                <a:endParaRPr/>
              </a:p>
            </p:txBody>
          </p:sp>
          <p:sp>
            <p:nvSpPr>
              <p:cNvPr id="31" name=""/>
              <p:cNvSpPr/>
              <p:nvPr/>
            </p:nvSpPr>
            <p:spPr>
              <a:xfrm>
                <a:off x="2813" y="76"/>
                <a:ext cx="307" cy="1710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5000">
                    <a:solidFill>
                      <a:srgbClr val="000000"/>
                    </a:solidFill>
                    <a:latin typeface="Times New Roman"/>
                  </a:rPr>
                  <a:t>2</a:t>
                </a:r>
                <a:endParaRPr/>
              </a:p>
            </p:txBody>
          </p:sp>
          <p:sp>
            <p:nvSpPr>
              <p:cNvPr id="32" name=""/>
              <p:cNvSpPr/>
              <p:nvPr/>
            </p:nvSpPr>
            <p:spPr>
              <a:xfrm>
                <a:off x="2174" y="76"/>
                <a:ext cx="307" cy="1710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5000">
                    <a:solidFill>
                      <a:srgbClr val="000000"/>
                    </a:solidFill>
                    <a:latin typeface="Times New Roman"/>
                  </a:rPr>
                  <a:t>3</a:t>
                </a:r>
                <a:endParaRPr/>
              </a:p>
            </p:txBody>
          </p:sp>
          <p:sp>
            <p:nvSpPr>
              <p:cNvPr id="33" name=""/>
              <p:cNvSpPr/>
              <p:nvPr/>
            </p:nvSpPr>
            <p:spPr>
              <a:xfrm>
                <a:off x="4837" y="129"/>
                <a:ext cx="351" cy="2907"/>
              </a:xfrm>
              <a:prstGeom prst="rect">
                <a:avLst/>
              </a:prstGeom>
              <a:ln/>
            </p:spPr>
            <p:txBody>
              <a:bodyPr lIns="0" tIns="0" rIns="0" bIns="0"/>
              <a:lstStyle/>
              <a:p>
                <a:pPr indent="0" algn="l" defTabSz="914400"/>
                <a:r>
                  <a:rPr lang="en-US" sz="8500">
                    <a:solidFill>
                      <a:srgbClr val="000000"/>
                    </a:solidFill>
                    <a:latin typeface="Times New Roman"/>
                  </a:rPr>
                  <a:t>)</a:t>
                </a:r>
                <a:endParaRPr/>
              </a:p>
            </p:txBody>
          </p:sp>
          <p:sp>
            <p:nvSpPr>
              <p:cNvPr id="34" name=""/>
              <p:cNvSpPr/>
              <p:nvPr/>
            </p:nvSpPr>
            <p:spPr>
              <a:xfrm>
                <a:off x="3744" y="129"/>
                <a:ext cx="347" cy="2907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8500">
                    <a:solidFill>
                      <a:srgbClr val="000000"/>
                    </a:solidFill>
                    <a:latin typeface="Times New Roman"/>
                  </a:rPr>
                  <a:t>(</a:t>
                </a:r>
                <a:endParaRPr/>
              </a:p>
            </p:txBody>
          </p:sp>
          <p:sp>
            <p:nvSpPr>
              <p:cNvPr id="35" name=""/>
              <p:cNvSpPr/>
              <p:nvPr/>
            </p:nvSpPr>
            <p:spPr>
              <a:xfrm>
                <a:off x="2495" y="129"/>
                <a:ext cx="347" cy="2907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8500">
                    <a:solidFill>
                      <a:srgbClr val="000000"/>
                    </a:solidFill>
                    <a:latin typeface="Times New Roman"/>
                  </a:rPr>
                  <a:t>)</a:t>
                </a:r>
                <a:endParaRPr/>
              </a:p>
            </p:txBody>
          </p:sp>
          <p:sp>
            <p:nvSpPr>
              <p:cNvPr id="36" name=""/>
              <p:cNvSpPr/>
              <p:nvPr/>
            </p:nvSpPr>
            <p:spPr>
              <a:xfrm>
                <a:off x="1160" y="129"/>
                <a:ext cx="694" cy="2907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8500">
                    <a:solidFill>
                      <a:srgbClr val="6D37F3"/>
                    </a:solidFill>
                    <a:latin typeface="Times New Roman"/>
                  </a:rPr>
                  <a:t>)</a:t>
                </a:r>
                <a:r>
                  <a:rPr lang="en-US" sz="8500">
                    <a:solidFill>
                      <a:srgbClr val="000000"/>
                    </a:solidFill>
                    <a:latin typeface="Times New Roman"/>
                  </a:rPr>
                  <a:t>(</a:t>
                </a:r>
                <a:endParaRPr/>
              </a:p>
            </p:txBody>
          </p:sp>
          <p:sp>
            <p:nvSpPr>
              <p:cNvPr id="37" name=""/>
              <p:cNvSpPr/>
              <p:nvPr/>
            </p:nvSpPr>
            <p:spPr>
              <a:xfrm>
                <a:off x="744" y="129"/>
                <a:ext cx="522" cy="2907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8500">
                    <a:solidFill>
                      <a:srgbClr val="6D37F3"/>
                    </a:solidFill>
                    <a:latin typeface="Times New Roman"/>
                  </a:rPr>
                  <a:t>2</a:t>
                </a:r>
                <a:endParaRPr/>
              </a:p>
            </p:txBody>
          </p:sp>
          <p:sp>
            <p:nvSpPr>
              <p:cNvPr id="38" name=""/>
              <p:cNvSpPr/>
              <p:nvPr/>
            </p:nvSpPr>
            <p:spPr>
              <a:xfrm>
                <a:off x="448" y="129"/>
                <a:ext cx="347" cy="2907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8500">
                    <a:solidFill>
                      <a:srgbClr val="6D37F3"/>
                    </a:solidFill>
                    <a:latin typeface="Times New Roman"/>
                  </a:rPr>
                  <a:t>(</a:t>
                </a:r>
                <a:endParaRPr/>
              </a:p>
            </p:txBody>
          </p:sp>
          <p:sp>
            <p:nvSpPr>
              <p:cNvPr id="39" name=""/>
              <p:cNvSpPr/>
              <p:nvPr/>
            </p:nvSpPr>
            <p:spPr>
              <a:xfrm>
                <a:off x="4083" y="129"/>
                <a:ext cx="464" cy="2907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8500" i="1">
                    <a:solidFill>
                      <a:srgbClr val="000000"/>
                    </a:solidFill>
                    <a:latin typeface="Times New Roman"/>
                  </a:rPr>
                  <a:t>x</a:t>
                </a:r>
                <a:endParaRPr/>
              </a:p>
            </p:txBody>
          </p:sp>
          <p:sp>
            <p:nvSpPr>
              <p:cNvPr id="40" name=""/>
              <p:cNvSpPr/>
              <p:nvPr/>
            </p:nvSpPr>
            <p:spPr>
              <a:xfrm>
                <a:off x="1772" y="130"/>
                <a:ext cx="464" cy="2910"/>
              </a:xfrm>
              <a:prstGeom prst="rect">
                <a:avLst/>
              </a:prstGeom>
              <a:ln/>
            </p:spPr>
            <p:txBody>
              <a:bodyPr lIns="0" tIns="0" rIns="0" bIns="0" wrap="none"/>
              <a:lstStyle/>
              <a:p>
                <a:pPr indent="0" algn="l" defTabSz="914400"/>
                <a:r>
                  <a:rPr lang="en-US" sz="8500" i="1">
                    <a:solidFill>
                      <a:srgbClr val="000000"/>
                    </a:solidFill>
                    <a:latin typeface="Times New Roman"/>
                  </a:rPr>
                  <a:t>x</a:t>
                </a:r>
                <a:endParaRPr/>
              </a:p>
            </p:txBody>
          </p:sp>
        </p:grpSp>
        <p:sp>
          <p:nvSpPr>
            <p:cNvPr id="41" name=""/>
            <p:cNvSpPr/>
            <p:nvPr/>
          </p:nvSpPr>
          <p:spPr>
            <a:xfrm flipH="1">
              <a:off x="2352" y="240"/>
              <a:ext cx="144" cy="1017"/>
            </a:xfrm>
            <a:prstGeom prst="rect">
              <a:avLst/>
            </a:prstGeom>
            <a:ln/>
          </p:spPr>
          <p:txBody>
            <a:bodyPr lIns="0" tIns="0" rIns="0" bIns="0"/>
            <a:lstStyle/>
            <a:p>
              <a:pPr indent="0" algn="l" defTabSz="914400"/>
              <a:r>
                <a:rPr lang="en-US" sz="8500">
                  <a:solidFill>
                    <a:srgbClr val="000000"/>
                  </a:solidFill>
                  <a:latin typeface="Symbol"/>
                </a:rPr>
                <a:t>.</a:t>
              </a:r>
              <a:endParaRPr/>
            </a:p>
          </p:txBody>
        </p:sp>
      </p:grpSp>
      <p:grpSp>
        <p:nvGrpSpPr>
          <p:cNvPr id="42" name=""/>
          <p:cNvGrpSpPr/>
          <p:nvPr/>
        </p:nvGrpSpPr>
        <p:grpSpPr>
          <a:xfrm>
            <a:off x="250825" y="5516562"/>
            <a:ext cx="8699500" cy="1081087"/>
            <a:chOff x="144" y="0"/>
            <a:chExt cx="5652" cy="678"/>
          </a:xfrm>
        </p:grpSpPr>
        <p:sp>
          <p:nvSpPr>
            <p:cNvPr id="43" name=""/>
            <p:cNvSpPr/>
            <p:nvPr/>
          </p:nvSpPr>
          <p:spPr>
            <a:xfrm>
              <a:off x="158" y="3475"/>
              <a:ext cx="5480" cy="681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4" name=""/>
            <p:cNvSpPr/>
            <p:nvPr/>
          </p:nvSpPr>
          <p:spPr>
            <a:xfrm>
              <a:off x="144" y="108"/>
              <a:ext cx="1295" cy="440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/>
              <a:r>
                <a:rPr lang="zh-CN" sz="2800" b="1">
                  <a:solidFill>
                    <a:srgbClr val="6D37F3"/>
                  </a:solidFill>
                  <a:latin typeface="Times New Roman"/>
                </a:rPr>
                <a:t>（3）</a:t>
              </a:r>
              <a:r>
                <a:rPr lang="zh-CN" sz="4000" b="1">
                  <a:solidFill>
                    <a:srgbClr val="393939"/>
                  </a:solidFill>
                  <a:latin typeface="Times New Roman"/>
                </a:rPr>
                <a:t>把</a:t>
              </a:r>
              <a:endParaRPr/>
            </a:p>
          </p:txBody>
        </p:sp>
        <p:pic>
          <p:nvPicPr>
            <p:cNvPr id="50" name="" descr=""/>
            <p:cNvPicPr>
              <a:picLocks noChangeAspect="1" noChangeArrowheads="1"/>
            </p:cNvPicPr>
            <p:nvPr/>
          </p:nvPicPr>
          <p:blipFill>
            <a:blip r:embed="rId84"/>
            <a:srcRect/>
            <a:stretch>
              <a:fillRect/>
            </a:stretch>
          </p:blipFill>
          <p:spPr>
            <a:xfrm>
              <a:off x="1056" y="0"/>
              <a:ext cx="1680" cy="630"/>
            </a:xfrm>
            <a:prstGeom prst="rect">
              <a:avLst/>
            </a:prstGeom>
            <a:noFill/>
            <a:ln/>
          </p:spPr>
        </p:pic>
        <p:sp>
          <p:nvSpPr>
            <p:cNvPr id="45" name=""/>
            <p:cNvSpPr/>
            <p:nvPr/>
          </p:nvSpPr>
          <p:spPr>
            <a:xfrm>
              <a:off x="2592" y="144"/>
              <a:ext cx="853" cy="440"/>
            </a:xfrm>
            <a:prstGeom prst="rect">
              <a:avLst/>
            </a:prstGeom>
            <a:ln/>
          </p:spPr>
          <p:txBody>
            <a:bodyPr/>
            <a:lstStyle/>
            <a:p>
              <a:pPr indent="0" algn="l" defTabSz="914400"/>
              <a:r>
                <a:rPr lang="zh-CN" sz="4000" b="1">
                  <a:solidFill>
                    <a:srgbClr val="393939"/>
                  </a:solidFill>
                  <a:latin typeface="Times New Roman"/>
                </a:rPr>
                <a:t>化成</a:t>
              </a:r>
              <a:endParaRPr/>
            </a:p>
          </p:txBody>
        </p:sp>
        <p:pic>
          <p:nvPicPr>
            <p:cNvPr id="51" name="" descr=""/>
            <p:cNvPicPr>
              <a:picLocks noChangeAspect="1" noChangeArrowheads="1"/>
            </p:cNvPicPr>
            <p:nvPr/>
          </p:nvPicPr>
          <p:blipFill>
            <a:blip r:embed="rId85"/>
            <a:srcRect/>
            <a:stretch>
              <a:fillRect/>
            </a:stretch>
          </p:blipFill>
          <p:spPr>
            <a:xfrm>
              <a:off x="3312" y="0"/>
              <a:ext cx="1392" cy="678"/>
            </a:xfrm>
            <a:prstGeom prst="rect">
              <a:avLst/>
            </a:prstGeom>
            <a:noFill/>
            <a:ln/>
          </p:spPr>
        </p:pic>
        <p:sp>
          <p:nvSpPr>
            <p:cNvPr id="46" name=""/>
            <p:cNvSpPr/>
            <p:nvPr/>
          </p:nvSpPr>
          <p:spPr>
            <a:xfrm>
              <a:off x="4601" y="192"/>
              <a:ext cx="1195" cy="440"/>
            </a:xfrm>
            <a:prstGeom prst="rect">
              <a:avLst/>
            </a:prstGeom>
            <a:ln/>
          </p:spPr>
          <p:txBody>
            <a:bodyPr wrap="none"/>
            <a:lstStyle/>
            <a:p>
              <a:pPr indent="0" algn="l" defTabSz="914400"/>
              <a:r>
                <a:rPr lang="zh-CN" sz="4000" b="1">
                  <a:solidFill>
                    <a:srgbClr val="393939"/>
                  </a:solidFill>
                  <a:latin typeface="Times New Roman"/>
                </a:rPr>
                <a:t>的形式.</a:t>
              </a:r>
              <a:endParaRPr/>
            </a:p>
          </p:txBody>
        </p:sp>
      </p:grpSp>
    </p:spTree>
  </p:cSld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pic>
        <p:nvPicPr>
          <p:cNvPr id="52" name="" descr=""/>
          <p:cNvPicPr>
            <a:picLocks noChangeAspect="1" noChangeArrowheads="1"/>
          </p:cNvPicPr>
          <p:nvPr/>
        </p:nvPicPr>
        <p:blipFill>
          <a:blip r:embed="rId87"/>
          <a:srcRect/>
          <a:stretch>
            <a:fillRect/>
          </a:stretch>
        </p:blipFill>
        <p:spPr>
          <a:xfrm>
            <a:off x="1328737" y="1085850"/>
            <a:ext cx="3511550" cy="1431925"/>
          </a:xfrm>
          <a:prstGeom prst="rect">
            <a:avLst/>
          </a:prstGeom>
          <a:noFill/>
        </p:spPr>
      </p:pic>
      <p:pic>
        <p:nvPicPr>
          <p:cNvPr id="53" name="" descr=""/>
          <p:cNvPicPr>
            <a:picLocks noChangeAspect="1" noChangeArrowheads="1"/>
          </p:cNvPicPr>
          <p:nvPr/>
        </p:nvPicPr>
        <p:blipFill>
          <a:blip r:embed="rId88"/>
          <a:srcRect/>
          <a:stretch>
            <a:fillRect/>
          </a:stretch>
        </p:blipFill>
        <p:spPr>
          <a:xfrm>
            <a:off x="2914650" y="3121025"/>
            <a:ext cx="4827587" cy="3292475"/>
          </a:xfrm>
          <a:prstGeom prst="rect">
            <a:avLst/>
          </a:prstGeom>
          <a:noFill/>
        </p:spPr>
      </p:pic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11:56:48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1981200" y="533400"/>
            <a:ext cx="6191250" cy="1493837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6600cc"/>
                </a:solidFill>
                <a:latin typeface="Times New Roman"/>
              </a:rPr>
              <a:t>             活动1</a:t>
            </a:r>
            <a:r>
              <a:rPr lang="zh-CN" sz="3200" b="1">
                <a:solidFill>
                  <a:srgbClr val="6600cc"/>
                </a:solidFill>
                <a:latin typeface="Times New Roman"/>
              </a:rPr>
              <a:t>  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6600cc"/>
                </a:solidFill>
                <a:latin typeface="Times New Roman"/>
              </a:rPr>
              <a:t> </a:t>
            </a:r>
            <a:r>
              <a:rPr lang="zh-CN" sz="2800" b="1">
                <a:solidFill>
                  <a:srgbClr val="6600cc"/>
                </a:solidFill>
                <a:latin typeface="Times New Roman"/>
              </a:rPr>
              <a:t>知识回顾      </a:t>
            </a:r>
            <a:r>
              <a:rPr lang="zh-CN" sz="1800" b="1">
                <a:solidFill>
                  <a:srgbClr val="393939"/>
                </a:solidFill>
                <a:latin typeface="Times New Roman"/>
              </a:rPr>
              <a:t>口述同底数幂的乘法法则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2133600" y="2057400"/>
            <a:ext cx="5473700" cy="519112"/>
          </a:xfrm>
          <a:prstGeom prst="rect">
            <a:avLst/>
          </a:prstGeom>
          <a:ln/>
        </p:spPr>
        <p:txBody>
          <a:bodyPr/>
          <a:lstStyle/>
          <a:p>
            <a:pPr indent="0" algn="just" defTabSz="914400">
              <a:spcBef>
                <a:spcPct val="50000"/>
              </a:spcBef>
            </a:pPr>
            <a:r>
              <a:rPr lang="en-US" sz="2800" b="1" i="1">
                <a:solidFill>
                  <a:srgbClr val="000000"/>
                </a:solidFill>
                <a:latin typeface="Times New Roman"/>
              </a:rPr>
              <a:t>a</a:t>
            </a:r>
            <a:r>
              <a:rPr lang="en-US" sz="2800" b="1" i="1">
                <a:solidFill>
                  <a:srgbClr val="FF0000"/>
                </a:solidFill>
                <a:latin typeface="Times New Roman"/>
              </a:rPr>
              <a:t>m</a:t>
            </a:r>
            <a:r>
              <a:rPr lang="en-US" sz="2800" b="1" i="1">
                <a:solidFill>
                  <a:srgbClr val="000000"/>
                </a:solidFill>
                <a:latin typeface="Times New Roman"/>
              </a:rPr>
              <a:t> · a</a:t>
            </a:r>
            <a:r>
              <a:rPr lang="en-US" sz="2800" b="1" i="1">
                <a:solidFill>
                  <a:srgbClr val="FF0000"/>
                </a:solidFill>
                <a:latin typeface="Times New Roman"/>
              </a:rPr>
              <a:t>n</a:t>
            </a:r>
            <a:r>
              <a:rPr lang="en-US" sz="2800" b="1" i="1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800" b="1" i="1">
                <a:solidFill>
                  <a:srgbClr val="000000"/>
                </a:solidFill>
                <a:latin typeface="Times New Roman"/>
              </a:rPr>
              <a:t>=  a</a:t>
            </a:r>
            <a:r>
              <a:rPr lang="en-US" sz="2800" b="1" i="1">
                <a:solidFill>
                  <a:srgbClr val="FF0000"/>
                </a:solidFill>
                <a:latin typeface="Times New Roman"/>
              </a:rPr>
              <a:t>m+n</a:t>
            </a:r>
            <a:r>
              <a:rPr lang="en-US" sz="2800" b="1">
                <a:solidFill>
                  <a:srgbClr val="000000"/>
                </a:solidFill>
                <a:latin typeface="Times New Roman"/>
              </a:rPr>
              <a:t>  </a:t>
            </a:r>
            <a:r>
              <a:rPr lang="en-US" sz="1800" b="1">
                <a:solidFill>
                  <a:srgbClr val="000000"/>
                </a:solidFill>
                <a:latin typeface="Times New Roman"/>
              </a:rPr>
              <a:t>(</a:t>
            </a:r>
            <a:r>
              <a:rPr lang="en-US" sz="1800" b="1" i="1">
                <a:solidFill>
                  <a:srgbClr val="000000"/>
                </a:solidFill>
                <a:latin typeface="Times New Roman"/>
              </a:rPr>
              <a:t>m、n</a:t>
            </a:r>
            <a:r>
              <a:rPr lang="en-US" sz="1800" b="1">
                <a:solidFill>
                  <a:srgbClr val="000000"/>
                </a:solidFill>
                <a:latin typeface="Times New Roman"/>
              </a:rPr>
              <a:t>都是正整数).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2057400" y="2667000"/>
            <a:ext cx="54102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1800" b="1">
                <a:solidFill>
                  <a:srgbClr val="0000FF"/>
                </a:solidFill>
                <a:latin typeface="Arial"/>
              </a:rPr>
              <a:t>同底数幂</a:t>
            </a:r>
            <a:r>
              <a:rPr lang="zh-CN" sz="1800" b="1">
                <a:solidFill>
                  <a:srgbClr val="FF0000"/>
                </a:solidFill>
                <a:latin typeface="Arial"/>
              </a:rPr>
              <a:t>相乘，</a:t>
            </a:r>
            <a:r>
              <a:rPr lang="zh-CN" sz="1800" b="1">
                <a:solidFill>
                  <a:srgbClr val="393939"/>
                </a:solidFill>
                <a:latin typeface="Arial"/>
              </a:rPr>
              <a:t>底数</a:t>
            </a:r>
            <a:r>
              <a:rPr lang="zh-CN" sz="1800" b="1">
                <a:solidFill>
                  <a:srgbClr val="FF0000"/>
                </a:solidFill>
                <a:latin typeface="Arial"/>
              </a:rPr>
              <a:t>不变</a:t>
            </a:r>
            <a:r>
              <a:rPr lang="zh-CN" sz="1800" b="1">
                <a:solidFill>
                  <a:srgbClr val="393939"/>
                </a:solidFill>
                <a:latin typeface="Arial"/>
              </a:rPr>
              <a:t>，指数</a:t>
            </a:r>
            <a:r>
              <a:rPr lang="zh-CN" sz="1800" b="1">
                <a:solidFill>
                  <a:srgbClr val="FF0000"/>
                </a:solidFill>
                <a:latin typeface="Arial"/>
              </a:rPr>
              <a:t>相加.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1101725" y="4545012"/>
            <a:ext cx="184150" cy="366712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>
          <a:xfrm>
            <a:off x="1550987" y="3790950"/>
            <a:ext cx="1006475" cy="488950"/>
          </a:xfrm>
          <a:prstGeom prst="rect">
            <a:avLst/>
          </a:prstGeom>
          <a:noFill/>
          <a:ln/>
        </p:spPr>
      </p:pic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>
          <a:xfrm>
            <a:off x="5091112" y="3687762"/>
            <a:ext cx="1211262" cy="606425"/>
          </a:xfrm>
          <a:prstGeom prst="rect">
            <a:avLst/>
          </a:prstGeom>
          <a:noFill/>
          <a:ln/>
        </p:spPr>
      </p:pic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>
          <a:xfrm>
            <a:off x="5013325" y="4630737"/>
            <a:ext cx="1898650" cy="560387"/>
          </a:xfrm>
          <a:prstGeom prst="rect">
            <a:avLst/>
          </a:prstGeom>
          <a:noFill/>
          <a:ln/>
        </p:spPr>
      </p:pic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>
          <a:xfrm>
            <a:off x="1406525" y="5475287"/>
            <a:ext cx="1589087" cy="620712"/>
          </a:xfrm>
          <a:prstGeom prst="rect">
            <a:avLst/>
          </a:prstGeom>
          <a:noFill/>
          <a:ln/>
        </p:spPr>
      </p:pic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>
          <a:xfrm>
            <a:off x="1404937" y="4576762"/>
            <a:ext cx="1657350" cy="552450"/>
          </a:xfrm>
          <a:prstGeom prst="rect">
            <a:avLst/>
          </a:prstGeom>
          <a:noFill/>
          <a:ln/>
        </p:spPr>
      </p:pic>
      <p:pic>
        <p:nvPicPr>
          <p:cNvPr id="6" name="" descr="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>
          <a:xfrm>
            <a:off x="5027612" y="5459412"/>
            <a:ext cx="2376487" cy="568325"/>
          </a:xfrm>
          <a:prstGeom prst="rect">
            <a:avLst/>
          </a:prstGeom>
          <a:noFill/>
          <a:ln/>
        </p:spPr>
      </p:pic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>
          <a:xfrm>
            <a:off x="2559050" y="3770312"/>
            <a:ext cx="719137" cy="523875"/>
          </a:xfrm>
          <a:prstGeom prst="rect">
            <a:avLst/>
          </a:prstGeom>
          <a:noFill/>
          <a:ln/>
        </p:spPr>
      </p:pic>
      <p:pic>
        <p:nvPicPr>
          <p:cNvPr id="8" name="" descr="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>
          <a:xfrm>
            <a:off x="6324600" y="3657600"/>
            <a:ext cx="1009650" cy="701675"/>
          </a:xfrm>
          <a:prstGeom prst="rect">
            <a:avLst/>
          </a:prstGeom>
          <a:noFill/>
          <a:ln/>
        </p:spPr>
      </p:pic>
      <p:pic>
        <p:nvPicPr>
          <p:cNvPr id="9" name="" descr="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>
          <a:xfrm>
            <a:off x="6853237" y="4510087"/>
            <a:ext cx="1033462" cy="717550"/>
          </a:xfrm>
          <a:prstGeom prst="rect">
            <a:avLst/>
          </a:prstGeom>
          <a:noFill/>
          <a:ln/>
        </p:spPr>
      </p:pic>
      <p:pic>
        <p:nvPicPr>
          <p:cNvPr id="10" name="" descr="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>
          <a:xfrm>
            <a:off x="2949575" y="5375275"/>
            <a:ext cx="1270000" cy="676275"/>
          </a:xfrm>
          <a:prstGeom prst="rect">
            <a:avLst/>
          </a:prstGeom>
          <a:noFill/>
          <a:ln/>
        </p:spPr>
      </p:pic>
      <p:pic>
        <p:nvPicPr>
          <p:cNvPr id="11" name="" descr=""/>
          <p:cNvPicPr>
            <a:picLocks noChangeAspect="1" noChangeArrowheads="1"/>
          </p:cNvPicPr>
          <p:nvPr/>
        </p:nvPicPr>
        <p:blipFill>
          <a:blip r:embed="rId32"/>
          <a:srcRect/>
          <a:stretch>
            <a:fillRect/>
          </a:stretch>
        </p:blipFill>
        <p:spPr>
          <a:xfrm>
            <a:off x="3062287" y="4510087"/>
            <a:ext cx="1008062" cy="700087"/>
          </a:xfrm>
          <a:prstGeom prst="rect">
            <a:avLst/>
          </a:prstGeom>
          <a:noFill/>
          <a:ln/>
        </p:spPr>
      </p:pic>
      <p:pic>
        <p:nvPicPr>
          <p:cNvPr id="12" name="" descr="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>
          <a:xfrm>
            <a:off x="7383462" y="5421312"/>
            <a:ext cx="1128712" cy="601662"/>
          </a:xfrm>
          <a:prstGeom prst="rect">
            <a:avLst/>
          </a:prstGeom>
          <a:noFill/>
          <a:ln/>
        </p:spPr>
      </p:pic>
      <p:sp>
        <p:nvSpPr>
          <p:cNvPr id="8" name=""/>
          <p:cNvSpPr/>
          <p:nvPr/>
        </p:nvSpPr>
        <p:spPr>
          <a:xfrm>
            <a:off x="685800" y="3810000"/>
            <a:ext cx="31242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1800" b="1">
                <a:solidFill>
                  <a:srgbClr val="393939"/>
                </a:solidFill>
                <a:latin typeface="Arial"/>
              </a:rPr>
              <a:t>（1）                      </a:t>
            </a:r>
            <a:r>
              <a:rPr lang="zh-CN" sz="1800" b="1">
                <a:solidFill>
                  <a:srgbClr val="393939"/>
                </a:solidFill>
                <a:latin typeface="Arial"/>
              </a:rPr>
              <a:t>；</a:t>
            </a:r>
            <a:r>
              <a:rPr lang="zh-CN" sz="1800" b="1">
                <a:solidFill>
                  <a:srgbClr val="393939"/>
                </a:solidFill>
                <a:latin typeface="Arial"/>
              </a:rPr>
              <a:t> 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614362" y="4654550"/>
            <a:ext cx="3957637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1800" b="1">
                <a:solidFill>
                  <a:srgbClr val="393939"/>
                </a:solidFill>
                <a:latin typeface="Arial"/>
              </a:rPr>
              <a:t> （3）                               </a:t>
            </a:r>
            <a:r>
              <a:rPr lang="zh-CN" sz="1800" b="1">
                <a:solidFill>
                  <a:srgbClr val="393939"/>
                </a:solidFill>
                <a:latin typeface="Arial"/>
              </a:rPr>
              <a:t>；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658812" y="5518150"/>
            <a:ext cx="4217987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1800" b="1">
                <a:solidFill>
                  <a:srgbClr val="393939"/>
                </a:solidFill>
                <a:latin typeface="Arial"/>
              </a:rPr>
              <a:t>（5）                                </a:t>
            </a:r>
            <a:r>
              <a:rPr lang="zh-CN" sz="1800" b="1">
                <a:solidFill>
                  <a:srgbClr val="393939"/>
                </a:solidFill>
                <a:latin typeface="Arial"/>
              </a:rPr>
              <a:t>；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4286250" y="5540375"/>
            <a:ext cx="485775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1800" b="1">
                <a:solidFill>
                  <a:srgbClr val="393939"/>
                </a:solidFill>
                <a:latin typeface="Arial"/>
              </a:rPr>
              <a:t>（6）                                          .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4330700" y="3836987"/>
            <a:ext cx="3746500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1800" b="1">
                <a:solidFill>
                  <a:srgbClr val="393939"/>
                </a:solidFill>
                <a:latin typeface="Arial"/>
              </a:rPr>
              <a:t>（2）                          </a:t>
            </a:r>
            <a:r>
              <a:rPr lang="zh-CN" sz="1800" b="1">
                <a:solidFill>
                  <a:srgbClr val="393939"/>
                </a:solidFill>
                <a:latin typeface="Arial"/>
              </a:rPr>
              <a:t>；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4259262" y="4702175"/>
            <a:ext cx="4351337" cy="4572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1800" b="1">
                <a:solidFill>
                  <a:srgbClr val="393939"/>
                </a:solidFill>
                <a:latin typeface="Arial"/>
              </a:rPr>
              <a:t>（4）                                  </a:t>
            </a:r>
            <a:r>
              <a:rPr lang="zh-CN" sz="1800" b="1">
                <a:solidFill>
                  <a:srgbClr val="393939"/>
                </a:solidFill>
                <a:latin typeface="Arial"/>
              </a:rPr>
              <a:t>；</a:t>
            </a:r>
            <a:endParaRPr/>
          </a:p>
        </p:txBody>
      </p:sp>
      <p:sp>
        <p:nvSpPr>
          <p:cNvPr id="14" name=""/>
          <p:cNvSpPr/>
          <p:nvPr/>
        </p:nvSpPr>
        <p:spPr>
          <a:xfrm>
            <a:off x="762000" y="3124200"/>
            <a:ext cx="1339850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en-US" sz="2800">
                <a:solidFill>
                  <a:srgbClr val="393939"/>
                </a:solidFill>
                <a:latin typeface="Arial"/>
              </a:rPr>
              <a:t>1.计算：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468312" y="692150"/>
            <a:ext cx="2922587" cy="487362"/>
          </a:xfrm>
          <a:gradFill rotWithShape="1">
            <a:gsLst>
              <a:gs pos="0">
                <a:srgbClr val="A603AB"/>
              </a:gs>
              <a:gs pos="14285">
                <a:srgbClr val="0819FB"/>
              </a:gs>
              <a:gs pos="28571">
                <a:srgbClr val="1A8D48"/>
              </a:gs>
              <a:gs pos="42857">
                <a:srgbClr val="FFFF00"/>
              </a:gs>
              <a:gs pos="57142">
                <a:srgbClr val="EE3F17"/>
              </a:gs>
              <a:gs pos="71428">
                <a:srgbClr val="E81766"/>
              </a:gs>
              <a:gs pos="100000">
                <a:srgbClr val="A603AB"/>
              </a:gs>
            </a:gsLst>
            <a:lin ang="5400000" scaled="1"/>
          </a:gradFill>
          <a:ln w="12700">
            <a:solidFill>
              <a:srgbClr val="EAEAEA"/>
            </a:solidFill>
          </a:ln>
          <a:effectLst>
            <a:outerShdw algn="b" kx="2453606" sy="50000">
              <a:srgbClr val="C0C0C0"/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>
                <a:ln w="12700">
                  <a:solidFill>
                    <a:srgbClr val="EAEAEA"/>
                  </a:solidFill>
                </a:ln>
                <a:gradFill rotWithShape="1">
                  <a:gsLst>
                    <a:gs pos="0">
                      <a:srgbClr val="A603AB"/>
                    </a:gs>
                    <a:gs pos="14285">
                      <a:srgbClr val="0819FB"/>
                    </a:gs>
                    <a:gs pos="28571">
                      <a:srgbClr val="1A8D48"/>
                    </a:gs>
                    <a:gs pos="42857">
                      <a:srgbClr val="FFFF00"/>
                    </a:gs>
                    <a:gs pos="57142">
                      <a:srgbClr val="EE3F17"/>
                    </a:gs>
                    <a:gs pos="71428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algn="b" kx="2453606" sy="50000">
                    <a:srgbClr val="C0C0C0"/>
                  </a:outerShdw>
                </a:effectLst>
                <a:latin typeface="宋体"/>
              </a:rPr>
              <a:t>复习与回顾
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0" dur="500"/>
                                        <p:tgtEl>
                                          <p:spTgt spid="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6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8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323850" y="1557337"/>
            <a:ext cx="7956550" cy="519112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2800" b="1">
                <a:solidFill>
                  <a:srgbClr val="393939"/>
                </a:solidFill>
                <a:latin typeface="Times New Roman"/>
              </a:rPr>
              <a:t>2．下面的计算对不对？如果不对应该怎样改正？</a:t>
            </a:r>
            <a:endParaRPr/>
          </a:p>
        </p:txBody>
      </p:sp>
      <p:grpSp>
        <p:nvGrpSpPr>
          <p:cNvPr id="5" name=""/>
          <p:cNvGrpSpPr/>
          <p:nvPr/>
        </p:nvGrpSpPr>
        <p:grpSpPr>
          <a:xfrm>
            <a:off x="1187450" y="2349500"/>
            <a:ext cx="7054850" cy="2801937"/>
            <a:chOff x="748" y="1480"/>
            <a:chExt cx="4444" cy="1765"/>
          </a:xfrm>
        </p:grpSpPr>
        <p:sp>
          <p:nvSpPr>
            <p:cNvPr id="6" name=""/>
            <p:cNvSpPr/>
            <p:nvPr/>
          </p:nvSpPr>
          <p:spPr>
            <a:xfrm>
              <a:off x="748" y="1480"/>
              <a:ext cx="4444" cy="176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7" name=""/>
            <p:cNvSpPr/>
            <p:nvPr/>
          </p:nvSpPr>
          <p:spPr>
            <a:xfrm>
              <a:off x="793" y="1526"/>
              <a:ext cx="436" cy="442"/>
            </a:xfrm>
            <a:prstGeom prst="rect">
              <a:avLst/>
            </a:prstGeom>
            <a:ln w="12700" cap="sq"/>
          </p:spPr>
          <p:txBody>
            <a:bodyPr wrap="none"/>
            <a:lstStyle/>
            <a:p>
              <a:pPr indent="0" algn="l" defTabSz="914400"/>
              <a:r>
                <a:rPr lang="zh-CN" sz="4000" b="1">
                  <a:solidFill>
                    <a:srgbClr val="393939"/>
                  </a:solidFill>
                  <a:latin typeface="Times New Roman"/>
                </a:rPr>
                <a:t>⑴</a:t>
              </a:r>
              <a:endParaRPr/>
            </a:p>
          </p:txBody>
        </p:sp>
        <p:sp>
          <p:nvSpPr>
            <p:cNvPr id="8" name=""/>
            <p:cNvSpPr/>
            <p:nvPr/>
          </p:nvSpPr>
          <p:spPr>
            <a:xfrm>
              <a:off x="3107" y="1526"/>
              <a:ext cx="436" cy="442"/>
            </a:xfrm>
            <a:prstGeom prst="rect">
              <a:avLst/>
            </a:prstGeom>
            <a:ln w="12700" cap="sq"/>
          </p:spPr>
          <p:txBody>
            <a:bodyPr wrap="none"/>
            <a:lstStyle/>
            <a:p>
              <a:pPr indent="0" algn="l" defTabSz="914400"/>
              <a:r>
                <a:rPr lang="zh-CN" sz="4000" b="1">
                  <a:solidFill>
                    <a:srgbClr val="393939"/>
                  </a:solidFill>
                  <a:latin typeface="Times New Roman"/>
                </a:rPr>
                <a:t>⑵</a:t>
              </a:r>
              <a:endParaRPr/>
            </a:p>
          </p:txBody>
        </p:sp>
        <p:sp>
          <p:nvSpPr>
            <p:cNvPr id="9" name=""/>
            <p:cNvSpPr/>
            <p:nvPr/>
          </p:nvSpPr>
          <p:spPr>
            <a:xfrm>
              <a:off x="3061" y="2070"/>
              <a:ext cx="329" cy="442"/>
            </a:xfrm>
            <a:prstGeom prst="rect">
              <a:avLst/>
            </a:prstGeom>
            <a:ln w="12700" cap="sq"/>
          </p:spPr>
          <p:txBody>
            <a:bodyPr/>
            <a:lstStyle/>
            <a:p>
              <a:pPr indent="0" algn="l" defTabSz="914400"/>
              <a:r>
                <a:rPr lang="zh-CN" sz="4000" b="1">
                  <a:solidFill>
                    <a:srgbClr val="393939"/>
                  </a:solidFill>
                  <a:latin typeface="Times New Roman"/>
                </a:rPr>
                <a:t>⑷</a:t>
              </a:r>
              <a:endParaRPr/>
            </a:p>
          </p:txBody>
        </p:sp>
        <p:sp>
          <p:nvSpPr>
            <p:cNvPr id="10" name=""/>
            <p:cNvSpPr/>
            <p:nvPr/>
          </p:nvSpPr>
          <p:spPr>
            <a:xfrm>
              <a:off x="748" y="2070"/>
              <a:ext cx="436" cy="442"/>
            </a:xfrm>
            <a:prstGeom prst="rect">
              <a:avLst/>
            </a:prstGeom>
            <a:ln w="12700" cap="sq"/>
          </p:spPr>
          <p:txBody>
            <a:bodyPr wrap="none"/>
            <a:lstStyle/>
            <a:p>
              <a:pPr indent="0" algn="l" defTabSz="914400"/>
              <a:r>
                <a:rPr lang="zh-CN" sz="4000" b="1">
                  <a:solidFill>
                    <a:srgbClr val="393939"/>
                  </a:solidFill>
                  <a:latin typeface="Times New Roman"/>
                </a:rPr>
                <a:t>⑶</a:t>
              </a:r>
              <a:endParaRPr/>
            </a:p>
          </p:txBody>
        </p:sp>
        <p:sp>
          <p:nvSpPr>
            <p:cNvPr id="11" name=""/>
            <p:cNvSpPr/>
            <p:nvPr/>
          </p:nvSpPr>
          <p:spPr>
            <a:xfrm>
              <a:off x="748" y="2705"/>
              <a:ext cx="436" cy="442"/>
            </a:xfrm>
            <a:prstGeom prst="rect">
              <a:avLst/>
            </a:prstGeom>
            <a:ln w="12700" cap="sq"/>
          </p:spPr>
          <p:txBody>
            <a:bodyPr wrap="none"/>
            <a:lstStyle/>
            <a:p>
              <a:pPr indent="0" algn="l" defTabSz="914400"/>
              <a:r>
                <a:rPr lang="zh-CN" sz="4000" b="1">
                  <a:solidFill>
                    <a:srgbClr val="393939"/>
                  </a:solidFill>
                  <a:latin typeface="Times New Roman"/>
                </a:rPr>
                <a:t>⑸</a:t>
              </a:r>
              <a:endParaRPr/>
            </a:p>
          </p:txBody>
        </p:sp>
        <p:pic>
          <p:nvPicPr>
            <p:cNvPr id="13" name="" descr=""/>
            <p:cNvPicPr>
              <a:picLocks noChangeAspect="1" noChangeArrowheads="1"/>
            </p:cNvPicPr>
            <p:nvPr/>
          </p:nvPicPr>
          <p:blipFill>
            <a:blip r:embed="rId35"/>
            <a:srcRect/>
            <a:stretch>
              <a:fillRect/>
            </a:stretch>
          </p:blipFill>
          <p:spPr>
            <a:xfrm>
              <a:off x="1247" y="1480"/>
              <a:ext cx="1509" cy="581"/>
            </a:xfrm>
            <a:prstGeom prst="rect">
              <a:avLst/>
            </a:prstGeom>
            <a:noFill/>
            <a:ln/>
          </p:spPr>
        </p:pic>
        <p:pic>
          <p:nvPicPr>
            <p:cNvPr id="14" name="" descr=""/>
            <p:cNvPicPr>
              <a:picLocks noChangeAspect="1" noChangeArrowheads="1"/>
            </p:cNvPicPr>
            <p:nvPr/>
          </p:nvPicPr>
          <p:blipFill>
            <a:blip r:embed="rId36"/>
            <a:srcRect/>
            <a:stretch>
              <a:fillRect/>
            </a:stretch>
          </p:blipFill>
          <p:spPr>
            <a:xfrm>
              <a:off x="3605" y="1480"/>
              <a:ext cx="1518" cy="547"/>
            </a:xfrm>
            <a:prstGeom prst="rect">
              <a:avLst/>
            </a:prstGeom>
            <a:noFill/>
            <a:ln/>
          </p:spPr>
        </p:pic>
        <p:pic>
          <p:nvPicPr>
            <p:cNvPr id="15" name="" descr=""/>
            <p:cNvPicPr>
              <a:picLocks noChangeAspect="1" noChangeArrowheads="1"/>
            </p:cNvPicPr>
            <p:nvPr/>
          </p:nvPicPr>
          <p:blipFill>
            <a:blip r:embed="rId37"/>
            <a:srcRect/>
            <a:stretch>
              <a:fillRect/>
            </a:stretch>
          </p:blipFill>
          <p:spPr>
            <a:xfrm>
              <a:off x="1247" y="2070"/>
              <a:ext cx="1521" cy="590"/>
            </a:xfrm>
            <a:prstGeom prst="rect">
              <a:avLst/>
            </a:prstGeom>
            <a:noFill/>
            <a:ln/>
          </p:spPr>
        </p:pic>
        <p:pic>
          <p:nvPicPr>
            <p:cNvPr id="16" name="" descr=""/>
            <p:cNvPicPr>
              <a:picLocks noChangeAspect="1" noChangeArrowheads="1"/>
            </p:cNvPicPr>
            <p:nvPr/>
          </p:nvPicPr>
          <p:blipFill>
            <a:blip r:embed="rId38"/>
            <a:srcRect/>
            <a:stretch>
              <a:fillRect/>
            </a:stretch>
          </p:blipFill>
          <p:spPr>
            <a:xfrm>
              <a:off x="3515" y="1934"/>
              <a:ext cx="1677" cy="658"/>
            </a:xfrm>
            <a:prstGeom prst="rect">
              <a:avLst/>
            </a:prstGeom>
            <a:noFill/>
            <a:ln/>
          </p:spPr>
        </p:pic>
        <p:pic>
          <p:nvPicPr>
            <p:cNvPr id="17" name="" descr=""/>
            <p:cNvPicPr>
              <a:picLocks noChangeAspect="1" noChangeArrowheads="1"/>
            </p:cNvPicPr>
            <p:nvPr/>
          </p:nvPicPr>
          <p:blipFill>
            <a:blip r:embed="rId39"/>
            <a:srcRect/>
            <a:stretch>
              <a:fillRect/>
            </a:stretch>
          </p:blipFill>
          <p:spPr>
            <a:xfrm>
              <a:off x="1156" y="2614"/>
              <a:ext cx="1466" cy="631"/>
            </a:xfrm>
            <a:prstGeom prst="rect">
              <a:avLst/>
            </a:prstGeom>
            <a:noFill/>
            <a:ln/>
          </p:spPr>
        </p:pic>
      </p:grpSp>
      <p:grpSp>
        <p:nvGrpSpPr>
          <p:cNvPr id="12" name=""/>
          <p:cNvGrpSpPr/>
          <p:nvPr/>
        </p:nvGrpSpPr>
        <p:grpSpPr>
          <a:xfrm>
            <a:off x="323850" y="5229225"/>
            <a:ext cx="6251575" cy="863600"/>
            <a:chOff x="521" y="3249"/>
            <a:chExt cx="3938" cy="544"/>
          </a:xfrm>
        </p:grpSpPr>
        <p:sp>
          <p:nvSpPr>
            <p:cNvPr id="13" name=""/>
            <p:cNvSpPr/>
            <p:nvPr/>
          </p:nvSpPr>
          <p:spPr>
            <a:xfrm>
              <a:off x="204" y="3294"/>
              <a:ext cx="3938" cy="544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4" name=""/>
            <p:cNvSpPr/>
            <p:nvPr/>
          </p:nvSpPr>
          <p:spPr>
            <a:xfrm>
              <a:off x="521" y="3338"/>
              <a:ext cx="1316" cy="365"/>
            </a:xfrm>
            <a:prstGeom prst="rect">
              <a:avLst/>
            </a:prstGeom>
            <a:ln w="12700" cap="sq"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3200" b="1">
                  <a:solidFill>
                    <a:srgbClr val="393939"/>
                  </a:solidFill>
                  <a:latin typeface="Times New Roman"/>
                </a:rPr>
                <a:t>3．计算</a:t>
              </a:r>
              <a:r>
                <a:rPr lang="en-US" sz="1800">
                  <a:solidFill>
                    <a:srgbClr val="393939"/>
                  </a:solidFill>
                  <a:latin typeface="Times New Roman"/>
                </a:rPr>
                <a:t>：</a:t>
              </a:r>
              <a:endParaRPr/>
            </a:p>
          </p:txBody>
        </p:sp>
        <p:pic>
          <p:nvPicPr>
            <p:cNvPr id="18" name="" descr=""/>
            <p:cNvPicPr>
              <a:picLocks noChangeAspect="1" noChangeArrowheads="1"/>
            </p:cNvPicPr>
            <p:nvPr/>
          </p:nvPicPr>
          <p:blipFill>
            <a:blip r:embed="rId40"/>
            <a:srcRect/>
            <a:stretch>
              <a:fillRect/>
            </a:stretch>
          </p:blipFill>
          <p:spPr>
            <a:xfrm>
              <a:off x="1610" y="3249"/>
              <a:ext cx="2849" cy="544"/>
            </a:xfrm>
            <a:prstGeom prst="rect">
              <a:avLst/>
            </a:prstGeom>
            <a:noFill/>
            <a:ln/>
          </p:spPr>
        </p:pic>
      </p:grpSp>
      <p:pic>
        <p:nvPicPr>
          <p:cNvPr id="19" name="" descr="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>
          <a:xfrm>
            <a:off x="7092950" y="5157787"/>
            <a:ext cx="1295400" cy="792162"/>
          </a:xfrm>
          <a:prstGeom prst="rect">
            <a:avLst/>
          </a:prstGeom>
          <a:noFill/>
          <a:ln/>
        </p:spPr>
      </p:pic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6669087" y="304800"/>
            <a:ext cx="184150" cy="336550"/>
          </a:xfrm>
          <a:prstGeom prst="rect">
            <a:avLst/>
          </a:prstGeom>
          <a:ln/>
        </p:spPr>
        <p:txBody>
          <a:bodyPr wrap="none"/>
          <a:lstStyle/>
          <a:p>
            <a:endParaRPr/>
          </a:p>
        </p:txBody>
      </p:sp>
      <p:grpSp>
        <p:nvGrpSpPr>
          <p:cNvPr id="5" name=""/>
          <p:cNvGrpSpPr/>
          <p:nvPr/>
        </p:nvGrpSpPr>
        <p:grpSpPr>
          <a:xfrm>
            <a:off x="431800" y="4508500"/>
            <a:ext cx="8004175" cy="1890712"/>
            <a:chOff x="272" y="2840"/>
            <a:chExt cx="5042" cy="1191"/>
          </a:xfrm>
        </p:grpSpPr>
        <p:sp>
          <p:nvSpPr>
            <p:cNvPr id="6" name=""/>
            <p:cNvSpPr/>
            <p:nvPr/>
          </p:nvSpPr>
          <p:spPr>
            <a:xfrm>
              <a:off x="272" y="2840"/>
              <a:ext cx="5042" cy="1191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0" name="" descr=""/>
            <p:cNvPicPr>
              <a:picLocks noChangeAspect="1" noChangeArrowheads="1"/>
            </p:cNvPicPr>
            <p:nvPr/>
          </p:nvPicPr>
          <p:blipFill>
            <a:blip r:embed="rId43"/>
            <a:srcRect/>
            <a:stretch>
              <a:fillRect/>
            </a:stretch>
          </p:blipFill>
          <p:spPr>
            <a:xfrm>
              <a:off x="623" y="3202"/>
              <a:ext cx="2557" cy="409"/>
            </a:xfrm>
            <a:prstGeom prst="rect">
              <a:avLst/>
            </a:prstGeom>
            <a:noFill/>
            <a:ln/>
          </p:spPr>
        </p:pic>
        <p:pic>
          <p:nvPicPr>
            <p:cNvPr id="21" name="" descr=""/>
            <p:cNvPicPr>
              <a:picLocks noChangeAspect="1" noChangeArrowheads="1"/>
            </p:cNvPicPr>
            <p:nvPr/>
          </p:nvPicPr>
          <p:blipFill>
            <a:blip r:embed="rId44"/>
            <a:srcRect/>
            <a:stretch>
              <a:fillRect/>
            </a:stretch>
          </p:blipFill>
          <p:spPr>
            <a:xfrm>
              <a:off x="623" y="2840"/>
              <a:ext cx="2756" cy="354"/>
            </a:xfrm>
            <a:prstGeom prst="rect">
              <a:avLst/>
            </a:prstGeom>
            <a:noFill/>
            <a:ln/>
          </p:spPr>
        </p:pic>
        <p:sp>
          <p:nvSpPr>
            <p:cNvPr id="7" name=""/>
            <p:cNvSpPr/>
            <p:nvPr/>
          </p:nvSpPr>
          <p:spPr>
            <a:xfrm>
              <a:off x="272" y="2886"/>
              <a:ext cx="308" cy="288"/>
            </a:xfrm>
            <a:prstGeom prst="rect">
              <a:avLst/>
            </a:prstGeom>
            <a:ln w="12700" cap="sq"/>
          </p:spPr>
          <p:txBody>
            <a:bodyPr wrap="none"/>
            <a:lstStyle/>
            <a:p>
              <a:pPr indent="0" algn="l" defTabSz="914400"/>
              <a:r>
                <a:rPr lang="zh-CN" sz="1800">
                  <a:solidFill>
                    <a:srgbClr val="393939"/>
                  </a:solidFill>
                  <a:latin typeface="Times New Roman"/>
                </a:rPr>
                <a:t>⑴</a:t>
              </a:r>
              <a:endParaRPr/>
            </a:p>
          </p:txBody>
        </p:sp>
        <p:sp>
          <p:nvSpPr>
            <p:cNvPr id="8" name=""/>
            <p:cNvSpPr/>
            <p:nvPr/>
          </p:nvSpPr>
          <p:spPr>
            <a:xfrm>
              <a:off x="272" y="3294"/>
              <a:ext cx="308" cy="288"/>
            </a:xfrm>
            <a:prstGeom prst="rect">
              <a:avLst/>
            </a:prstGeom>
            <a:ln w="12700" cap="sq"/>
          </p:spPr>
          <p:txBody>
            <a:bodyPr wrap="none"/>
            <a:lstStyle/>
            <a:p>
              <a:pPr indent="0" algn="l" defTabSz="914400"/>
              <a:r>
                <a:rPr lang="zh-CN" sz="1800">
                  <a:solidFill>
                    <a:srgbClr val="393939"/>
                  </a:solidFill>
                  <a:latin typeface="Times New Roman"/>
                </a:rPr>
                <a:t>⑵</a:t>
              </a:r>
              <a:endParaRPr/>
            </a:p>
          </p:txBody>
        </p:sp>
        <p:sp>
          <p:nvSpPr>
            <p:cNvPr id="9" name=""/>
            <p:cNvSpPr/>
            <p:nvPr/>
          </p:nvSpPr>
          <p:spPr>
            <a:xfrm>
              <a:off x="272" y="3657"/>
              <a:ext cx="308" cy="288"/>
            </a:xfrm>
            <a:prstGeom prst="rect">
              <a:avLst/>
            </a:prstGeom>
            <a:ln w="12700" cap="sq"/>
          </p:spPr>
          <p:txBody>
            <a:bodyPr wrap="none"/>
            <a:lstStyle/>
            <a:p>
              <a:pPr indent="0" algn="l" defTabSz="914400"/>
              <a:r>
                <a:rPr lang="zh-CN" sz="1800">
                  <a:solidFill>
                    <a:srgbClr val="393939"/>
                  </a:solidFill>
                  <a:latin typeface="Times New Roman"/>
                </a:rPr>
                <a:t>⑶</a:t>
              </a:r>
              <a:endParaRPr/>
            </a:p>
          </p:txBody>
        </p:sp>
        <p:pic>
          <p:nvPicPr>
            <p:cNvPr id="22" name="" descr=""/>
            <p:cNvPicPr>
              <a:picLocks noChangeAspect="1" noChangeArrowheads="1"/>
            </p:cNvPicPr>
            <p:nvPr/>
          </p:nvPicPr>
          <p:blipFill>
            <a:blip r:embed="rId45"/>
            <a:srcRect/>
            <a:stretch>
              <a:fillRect/>
            </a:stretch>
          </p:blipFill>
          <p:spPr>
            <a:xfrm>
              <a:off x="580" y="3612"/>
              <a:ext cx="2936" cy="419"/>
            </a:xfrm>
            <a:prstGeom prst="rect">
              <a:avLst/>
            </a:prstGeom>
            <a:noFill/>
            <a:ln/>
          </p:spPr>
        </p:pic>
        <p:sp>
          <p:nvSpPr>
            <p:cNvPr id="10" name=""/>
            <p:cNvSpPr/>
            <p:nvPr/>
          </p:nvSpPr>
          <p:spPr>
            <a:xfrm>
              <a:off x="3492" y="3702"/>
              <a:ext cx="1822" cy="288"/>
            </a:xfrm>
            <a:prstGeom prst="rect">
              <a:avLst/>
            </a:prstGeom>
            <a:ln w="12700" cap="sq"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en-US" sz="1800">
                  <a:solidFill>
                    <a:srgbClr val="393939"/>
                  </a:solidFill>
                  <a:latin typeface="Times New Roman"/>
                </a:rPr>
                <a:t>(m是正整数）．</a:t>
              </a:r>
              <a:endParaRPr/>
            </a:p>
          </p:txBody>
        </p:sp>
      </p:grpSp>
      <p:sp>
        <p:nvSpPr>
          <p:cNvPr id="11" name=""/>
          <p:cNvSpPr/>
          <p:nvPr/>
        </p:nvSpPr>
        <p:spPr>
          <a:xfrm>
            <a:off x="323850" y="3644900"/>
            <a:ext cx="8064500" cy="15875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1800">
                <a:solidFill>
                  <a:srgbClr val="393939"/>
                </a:solidFill>
                <a:latin typeface="Times New Roman"/>
              </a:rPr>
              <a:t>３．</a:t>
            </a:r>
            <a:r>
              <a:rPr lang="zh-CN" sz="2800">
                <a:solidFill>
                  <a:srgbClr val="393939"/>
                </a:solidFill>
                <a:latin typeface="Times New Roman"/>
              </a:rPr>
              <a:t>根据乘方的意义及同底数幂的乘法填空,看看计算的结果有什么规律:</a:t>
            </a:r>
            <a:endParaRPr/>
          </a:p>
          <a:p>
            <a:pPr indent="0" algn="l" defTabSz="914400">
              <a:spcBef>
                <a:spcPct val="50000"/>
              </a:spcBef>
            </a:pPr>
            <a:endParaRPr lang="zh-CN" sz="2800">
              <a:solidFill>
                <a:srgbClr val="393939"/>
              </a:solidFill>
              <a:latin typeface="Times New Roman"/>
            </a:endParaRPr>
          </a:p>
        </p:txBody>
      </p:sp>
      <p:grpSp>
        <p:nvGrpSpPr>
          <p:cNvPr id="12" name=""/>
          <p:cNvGrpSpPr/>
          <p:nvPr/>
        </p:nvGrpSpPr>
        <p:grpSpPr>
          <a:xfrm>
            <a:off x="323850" y="1557337"/>
            <a:ext cx="4175125" cy="2160587"/>
            <a:chOff x="295" y="618"/>
            <a:chExt cx="2630" cy="1361"/>
          </a:xfrm>
        </p:grpSpPr>
        <p:sp>
          <p:nvSpPr>
            <p:cNvPr id="13" name=""/>
            <p:cNvSpPr/>
            <p:nvPr/>
          </p:nvSpPr>
          <p:spPr>
            <a:xfrm>
              <a:off x="204" y="981"/>
              <a:ext cx="2630" cy="1361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3" name="" descr=""/>
            <p:cNvPicPr>
              <a:picLocks noChangeAspect="1" noChangeArrowheads="1"/>
            </p:cNvPicPr>
            <p:nvPr/>
          </p:nvPicPr>
          <p:blipFill>
            <a:blip r:embed="rId46"/>
            <a:srcRect/>
            <a:stretch>
              <a:fillRect/>
            </a:stretch>
          </p:blipFill>
          <p:spPr>
            <a:xfrm>
              <a:off x="657" y="618"/>
              <a:ext cx="2268" cy="1361"/>
            </a:xfrm>
            <a:prstGeom prst="rect">
              <a:avLst/>
            </a:prstGeom>
            <a:noFill/>
            <a:ln/>
          </p:spPr>
        </p:pic>
        <p:sp>
          <p:nvSpPr>
            <p:cNvPr id="14" name=""/>
            <p:cNvSpPr/>
            <p:nvPr/>
          </p:nvSpPr>
          <p:spPr>
            <a:xfrm>
              <a:off x="295" y="799"/>
              <a:ext cx="725" cy="288"/>
            </a:xfrm>
            <a:prstGeom prst="rect">
              <a:avLst/>
            </a:prstGeom>
            <a:ln w="12700" cap="sq"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zh-CN" sz="1800">
                  <a:solidFill>
                    <a:srgbClr val="393939"/>
                  </a:solidFill>
                  <a:latin typeface="Times New Roman"/>
                </a:rPr>
                <a:t>２．</a:t>
              </a:r>
              <a:endParaRPr/>
            </a:p>
          </p:txBody>
        </p:sp>
      </p:grpSp>
      <p:pic>
        <p:nvPicPr>
          <p:cNvPr id="24" name="" descr="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>
          <a:xfrm>
            <a:off x="5718175" y="4511675"/>
            <a:ext cx="3024187" cy="1060450"/>
          </a:xfrm>
          <a:prstGeom prst="rect">
            <a:avLst/>
          </a:prstGeom>
          <a:noFill/>
        </p:spPr>
      </p:pic>
      <p:grpSp>
        <p:nvGrpSpPr>
          <p:cNvPr id="15" name=""/>
          <p:cNvGrpSpPr/>
          <p:nvPr/>
        </p:nvGrpSpPr>
        <p:grpSpPr>
          <a:xfrm>
            <a:off x="323850" y="0"/>
            <a:ext cx="8208962" cy="1916112"/>
            <a:chOff x="158" y="0"/>
            <a:chExt cx="3768" cy="1076"/>
          </a:xfrm>
        </p:grpSpPr>
        <p:sp>
          <p:nvSpPr>
            <p:cNvPr id="16" name=""/>
            <p:cNvSpPr/>
            <p:nvPr/>
          </p:nvSpPr>
          <p:spPr>
            <a:xfrm>
              <a:off x="204" y="0"/>
              <a:ext cx="5171" cy="1207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17" name=""/>
            <p:cNvGrpSpPr/>
            <p:nvPr/>
          </p:nvGrpSpPr>
          <p:grpSpPr>
            <a:xfrm>
              <a:off x="158" y="346"/>
              <a:ext cx="3768" cy="730"/>
              <a:chOff x="158" y="346"/>
              <a:chExt cx="3768" cy="730"/>
            </a:xfrm>
          </p:grpSpPr>
          <p:sp>
            <p:nvSpPr>
              <p:cNvPr id="18" name=""/>
              <p:cNvSpPr/>
              <p:nvPr/>
            </p:nvSpPr>
            <p:spPr>
              <a:xfrm rot="0">
                <a:off x="158" y="346"/>
                <a:ext cx="3768" cy="73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pic>
            <p:nvPicPr>
              <p:cNvPr id="25" name="" descr=""/>
              <p:cNvPicPr>
                <a:picLocks noChangeAspect="1" noChangeArrowheads="1"/>
              </p:cNvPicPr>
              <p:nvPr/>
            </p:nvPicPr>
            <p:blipFill>
              <a:blip r:embed="rId48"/>
              <a:srcRect/>
              <a:stretch>
                <a:fillRect/>
              </a:stretch>
            </p:blipFill>
            <p:spPr>
              <a:xfrm>
                <a:off x="2022" y="558"/>
                <a:ext cx="1904" cy="518"/>
              </a:xfrm>
              <a:prstGeom prst="rect">
                <a:avLst/>
              </a:prstGeom>
              <a:noFill/>
              <a:ln/>
            </p:spPr>
          </p:pic>
          <p:sp>
            <p:nvSpPr>
              <p:cNvPr id="19" name=""/>
              <p:cNvSpPr/>
              <p:nvPr/>
            </p:nvSpPr>
            <p:spPr>
              <a:xfrm>
                <a:off x="158" y="346"/>
                <a:ext cx="2449" cy="565"/>
              </a:xfrm>
              <a:prstGeom prst="rect">
                <a:avLst/>
              </a:prstGeom>
              <a:ln w="12700" cap="sq"/>
            </p:spPr>
            <p:txBody>
              <a:bodyPr/>
              <a:lstStyle/>
              <a:p>
                <a:pPr indent="0" algn="l" defTabSz="914400"/>
                <a:endParaRPr lang="zh-CN" sz="3200" b="1">
                  <a:solidFill>
                    <a:srgbClr val="FF3300"/>
                  </a:solidFill>
                  <a:latin typeface="Times New Roman"/>
                </a:endParaRPr>
              </a:p>
              <a:p>
                <a:pPr indent="0" algn="l" defTabSz="914400"/>
                <a:r>
                  <a:rPr lang="zh-CN" sz="1800">
                    <a:solidFill>
                      <a:srgbClr val="393939"/>
                    </a:solidFill>
                    <a:latin typeface="Times New Roman"/>
                  </a:rPr>
                  <a:t>１</a:t>
                </a:r>
                <a:r>
                  <a:rPr lang="zh-CN" sz="2800">
                    <a:solidFill>
                      <a:srgbClr val="393939"/>
                    </a:solidFill>
                    <a:latin typeface="Times New Roman"/>
                  </a:rPr>
                  <a:t>．试一试：读出式子</a:t>
                </a:r>
                <a:r>
                  <a:rPr lang="zh-CN" sz="1800">
                    <a:solidFill>
                      <a:srgbClr val="6600cc"/>
                    </a:solidFill>
                    <a:latin typeface="Times New Roman"/>
                  </a:rPr>
                  <a:t>　</a:t>
                </a:r>
                <a:endParaRPr/>
              </a:p>
            </p:txBody>
          </p:sp>
        </p:grpSp>
        <p:sp>
          <p:nvSpPr>
            <p:cNvPr id="20" name=""/>
            <p:cNvSpPr/>
            <p:nvPr/>
          </p:nvSpPr>
          <p:spPr>
            <a:xfrm>
              <a:off x="340" y="0"/>
              <a:ext cx="576" cy="838"/>
            </a:xfrm>
            <a:solidFill>
              <a:srgbClr val="000000"/>
            </a:solidFill>
            <a:ln cap="sq">
              <a:solidFill>
                <a:srgbClr val="FF3300"/>
              </a:solidFill>
            </a:ln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 fontAlgn="auto"/>
              <a:r>
                <a:rPr sz="3600" kern="10">
                  <a:ln>
                    <a:solidFill>
                      <a:srgbClr val="FF3300"/>
                    </a:solidFill>
                  </a:ln>
                  <a:solidFill>
                    <a:srgbClr val="000000"/>
                  </a:solidFill>
                  <a:latin typeface="宋体"/>
                </a:rPr>
                <a:t>探究
</a:t>
              </a:r>
              <a:endParaRPr/>
            </a:p>
          </p:txBody>
        </p:sp>
      </p:grpSp>
      <p:sp>
        <p:nvSpPr>
          <p:cNvPr id="21" name=""/>
          <p:cNvSpPr/>
          <p:nvPr/>
        </p:nvSpPr>
        <p:spPr>
          <a:xfrm>
            <a:off x="4859337" y="4437062"/>
            <a:ext cx="433387" cy="4572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  <a:latin typeface="Times New Roman"/>
              </a:rPr>
              <a:t>6</a:t>
            </a:r>
            <a:endParaRPr/>
          </a:p>
        </p:txBody>
      </p:sp>
      <p:sp>
        <p:nvSpPr>
          <p:cNvPr id="22" name=""/>
          <p:cNvSpPr/>
          <p:nvPr/>
        </p:nvSpPr>
        <p:spPr>
          <a:xfrm>
            <a:off x="4500562" y="5013325"/>
            <a:ext cx="433387" cy="4572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  <a:latin typeface="Times New Roman"/>
              </a:rPr>
              <a:t>6</a:t>
            </a:r>
            <a:endParaRPr/>
          </a:p>
        </p:txBody>
      </p:sp>
      <p:sp>
        <p:nvSpPr>
          <p:cNvPr id="23" name=""/>
          <p:cNvSpPr/>
          <p:nvPr/>
        </p:nvSpPr>
        <p:spPr>
          <a:xfrm>
            <a:off x="5148262" y="5734050"/>
            <a:ext cx="719137" cy="4572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1800">
                <a:solidFill>
                  <a:srgbClr val="FF3300"/>
                </a:solidFill>
                <a:latin typeface="Times New Roman"/>
              </a:rPr>
              <a:t>3m</a:t>
            </a:r>
            <a:endParaRPr/>
          </a:p>
        </p:txBody>
      </p:sp>
      <p:sp>
        <p:nvSpPr>
          <p:cNvPr id="24" name=""/>
          <p:cNvSpPr/>
          <p:nvPr/>
        </p:nvSpPr>
        <p:spPr>
          <a:xfrm>
            <a:off x="3635375" y="260350"/>
            <a:ext cx="4854575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6600cc"/>
                </a:solidFill>
                <a:latin typeface="Times New Roman"/>
              </a:rPr>
              <a:t>活动2</a:t>
            </a:r>
            <a:r>
              <a:rPr lang="zh-CN" sz="3200" b="1">
                <a:solidFill>
                  <a:srgbClr val="6600cc"/>
                </a:solidFill>
                <a:latin typeface="Times New Roman"/>
              </a:rPr>
              <a:t> 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3" grpId="0" animBg="1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pic>
        <p:nvPicPr>
          <p:cNvPr id="26" name="" descr=""/>
          <p:cNvPicPr>
            <a:picLocks noChangeAspect="1" noChangeArrowheads="1"/>
          </p:cNvPicPr>
          <p:nvPr/>
        </p:nvPicPr>
        <p:blipFill>
          <a:blip r:embed="rId50"/>
          <a:srcRect l="0" t="0" r="0" b="0"/>
          <a:stretch>
            <a:fillRect/>
          </a:stretch>
        </p:blipFill>
        <p:spPr>
          <a:xfrm>
            <a:off x="1116012" y="1125537"/>
            <a:ext cx="5903912" cy="1217612"/>
          </a:xfrm>
          <a:prstGeom prst="rect">
            <a:avLst/>
          </a:prstGeom>
          <a:noFill/>
          <a:ln w="9525"/>
        </p:spPr>
      </p:pic>
      <p:pic>
        <p:nvPicPr>
          <p:cNvPr id="27" name="" descr=""/>
          <p:cNvPicPr>
            <a:picLocks noChangeAspect="1" noChangeArrowheads="1"/>
          </p:cNvPicPr>
          <p:nvPr/>
        </p:nvPicPr>
        <p:blipFill>
          <a:blip r:embed="rId51"/>
          <a:srcRect l="0" t="0" r="0" b="0"/>
          <a:stretch>
            <a:fillRect/>
          </a:stretch>
        </p:blipFill>
        <p:spPr>
          <a:xfrm>
            <a:off x="2843212" y="2133600"/>
            <a:ext cx="3097212" cy="1239837"/>
          </a:xfrm>
          <a:prstGeom prst="rect">
            <a:avLst/>
          </a:prstGeom>
          <a:noFill/>
          <a:ln w="9525"/>
        </p:spPr>
      </p:pic>
      <p:grpSp>
        <p:nvGrpSpPr>
          <p:cNvPr id="4" name=""/>
          <p:cNvGrpSpPr/>
          <p:nvPr/>
        </p:nvGrpSpPr>
        <p:grpSpPr>
          <a:xfrm>
            <a:off x="611187" y="404812"/>
            <a:ext cx="8532812" cy="722312"/>
            <a:chOff x="385" y="255"/>
            <a:chExt cx="5375" cy="455"/>
          </a:xfrm>
        </p:grpSpPr>
        <p:sp>
          <p:nvSpPr>
            <p:cNvPr id="5" name=""/>
            <p:cNvSpPr/>
            <p:nvPr/>
          </p:nvSpPr>
          <p:spPr>
            <a:xfrm>
              <a:off x="385" y="255"/>
              <a:ext cx="5375" cy="45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8" name="" descr=""/>
            <p:cNvPicPr>
              <a:picLocks noChangeAspect="1" noChangeArrowheads="1"/>
            </p:cNvPicPr>
            <p:nvPr/>
          </p:nvPicPr>
          <p:blipFill>
            <a:blip r:embed="rId52"/>
            <a:srcRect/>
            <a:stretch>
              <a:fillRect/>
            </a:stretch>
          </p:blipFill>
          <p:spPr>
            <a:xfrm>
              <a:off x="4090" y="255"/>
              <a:ext cx="1670" cy="455"/>
            </a:xfrm>
            <a:prstGeom prst="rect">
              <a:avLst/>
            </a:prstGeom>
            <a:noFill/>
            <a:ln/>
          </p:spPr>
        </p:pic>
        <p:sp>
          <p:nvSpPr>
            <p:cNvPr id="6" name=""/>
            <p:cNvSpPr/>
            <p:nvPr/>
          </p:nvSpPr>
          <p:spPr>
            <a:xfrm>
              <a:off x="385" y="300"/>
              <a:ext cx="4846" cy="365"/>
            </a:xfrm>
            <a:prstGeom prst="rect">
              <a:avLst/>
            </a:prstGeom>
            <a:ln w="12700" cap="sq"/>
          </p:spPr>
          <p:txBody>
            <a:bodyPr/>
            <a:lstStyle/>
            <a:p>
              <a:pPr indent="0" algn="l" defTabSz="914400">
                <a:spcBef>
                  <a:spcPct val="50000"/>
                </a:spcBef>
              </a:pPr>
              <a:r>
                <a:rPr lang="zh-CN" sz="3200">
                  <a:solidFill>
                    <a:srgbClr val="393939"/>
                  </a:solidFill>
                  <a:latin typeface="Times New Roman"/>
                </a:rPr>
                <a:t>对于任意底数a与任意正整数m,n,</a:t>
              </a:r>
              <a:endParaRPr/>
            </a:p>
          </p:txBody>
        </p:sp>
      </p:grpSp>
      <p:pic>
        <p:nvPicPr>
          <p:cNvPr id="29" name="" descr=""/>
          <p:cNvPicPr>
            <a:picLocks noChangeAspect="1" noChangeArrowheads="1"/>
          </p:cNvPicPr>
          <p:nvPr/>
        </p:nvPicPr>
        <p:blipFill>
          <a:blip r:embed="rId53"/>
          <a:srcRect l="0" t="0" r="0" b="0"/>
          <a:stretch>
            <a:fillRect/>
          </a:stretch>
        </p:blipFill>
        <p:spPr>
          <a:xfrm>
            <a:off x="2843212" y="3573462"/>
            <a:ext cx="1944687" cy="1071562"/>
          </a:xfrm>
          <a:prstGeom prst="rect">
            <a:avLst/>
          </a:prstGeom>
          <a:noFill/>
          <a:ln w="9525"/>
        </p:spPr>
      </p:pic>
      <p:pic>
        <p:nvPicPr>
          <p:cNvPr id="30" name="" descr=""/>
          <p:cNvPicPr>
            <a:picLocks noChangeAspect="1" noChangeArrowheads="1"/>
          </p:cNvPicPr>
          <p:nvPr/>
        </p:nvPicPr>
        <p:blipFill>
          <a:blip r:embed="rId54"/>
          <a:srcRect/>
          <a:stretch>
            <a:fillRect/>
          </a:stretch>
        </p:blipFill>
        <p:spPr>
          <a:xfrm>
            <a:off x="4514850" y="3238500"/>
            <a:ext cx="114300" cy="381000"/>
          </a:xfrm>
          <a:prstGeom prst="rect">
            <a:avLst/>
          </a:prstGeom>
          <a:noFill/>
          <a:ln/>
        </p:spPr>
      </p:pic>
      <p:sp>
        <p:nvSpPr>
          <p:cNvPr id="7" name=""/>
          <p:cNvSpPr/>
          <p:nvPr/>
        </p:nvSpPr>
        <p:spPr>
          <a:xfrm>
            <a:off x="7092950" y="1412875"/>
            <a:ext cx="1835150" cy="4572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1800">
                <a:solidFill>
                  <a:srgbClr val="0000CC"/>
                </a:solidFill>
                <a:latin typeface="Times New Roman"/>
              </a:rPr>
              <a:t>(乘方的意义)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5724525" y="2781300"/>
            <a:ext cx="3168650" cy="4572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1800">
                <a:solidFill>
                  <a:srgbClr val="0000CC"/>
                </a:solidFill>
                <a:latin typeface="Times New Roman"/>
              </a:rPr>
              <a:t>(同底数幂的乘法法则)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5076825" y="3933825"/>
            <a:ext cx="2736850" cy="457200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en-US" sz="1800">
                <a:solidFill>
                  <a:srgbClr val="0000CC"/>
                </a:solidFill>
                <a:latin typeface="Times New Roman"/>
              </a:rPr>
              <a:t>(乘法的定义)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611187" y="4652962"/>
            <a:ext cx="7920037" cy="1873250"/>
          </a:xfrm>
          <a:prstGeom prst="rect">
            <a:avLst/>
          </a:prstGeom>
          <a:solidFill>
            <a:schemeClr val="accent1">
              <a:alpha val="61176"/>
            </a:schemeClr>
          </a:solidFill>
          <a:ln w="38100" cap="sq">
            <a:solidFill>
              <a:srgbClr val="ffffff"/>
            </a:solidFill>
          </a:ln>
        </p:spPr>
        <p:txBody>
          <a:bodyPr wrap="none" anchor="ctr"/>
          <a:lstStyle/>
          <a:p>
            <a:endParaRPr/>
          </a:p>
        </p:txBody>
      </p:sp>
      <p:grpSp>
        <p:nvGrpSpPr>
          <p:cNvPr id="11" name=""/>
          <p:cNvGrpSpPr/>
          <p:nvPr/>
        </p:nvGrpSpPr>
        <p:grpSpPr>
          <a:xfrm>
            <a:off x="1042987" y="4797425"/>
            <a:ext cx="7200900" cy="730250"/>
            <a:chOff x="657" y="3022"/>
            <a:chExt cx="4073" cy="460"/>
          </a:xfrm>
        </p:grpSpPr>
        <p:sp>
          <p:nvSpPr>
            <p:cNvPr id="12" name=""/>
            <p:cNvSpPr/>
            <p:nvPr/>
          </p:nvSpPr>
          <p:spPr>
            <a:xfrm>
              <a:off x="657" y="3022"/>
              <a:ext cx="4536" cy="460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31" name="" descr=""/>
            <p:cNvPicPr>
              <a:picLocks noChangeAspect="1" noChangeArrowheads="1"/>
            </p:cNvPicPr>
            <p:nvPr/>
          </p:nvPicPr>
          <p:blipFill>
            <a:blip r:embed="rId55"/>
            <a:srcRect/>
            <a:stretch>
              <a:fillRect/>
            </a:stretch>
          </p:blipFill>
          <p:spPr>
            <a:xfrm>
              <a:off x="657" y="3022"/>
              <a:ext cx="1481" cy="460"/>
            </a:xfrm>
            <a:prstGeom prst="rect">
              <a:avLst/>
            </a:prstGeom>
            <a:noFill/>
            <a:ln/>
          </p:spPr>
        </p:pic>
        <p:sp>
          <p:nvSpPr>
            <p:cNvPr id="13" name=""/>
            <p:cNvSpPr/>
            <p:nvPr/>
          </p:nvSpPr>
          <p:spPr>
            <a:xfrm>
              <a:off x="2290" y="3113"/>
              <a:ext cx="2440" cy="327"/>
            </a:xfrm>
            <a:prstGeom prst="rect">
              <a:avLst/>
            </a:prstGeom>
            <a:ln w="12700" cap="sq"/>
          </p:spPr>
          <p:txBody>
            <a:bodyPr/>
            <a:lstStyle/>
            <a:p>
              <a:pPr indent="0" algn="l" defTabSz="914400"/>
              <a:r>
                <a:rPr lang="zh-CN" sz="2800" b="1">
                  <a:solidFill>
                    <a:srgbClr val="6D37F3"/>
                  </a:solidFill>
                  <a:latin typeface="Times New Roman"/>
                </a:rPr>
                <a:t>（</a:t>
              </a:r>
              <a:r>
                <a:rPr lang="zh-CN" sz="2800" b="1" i="1">
                  <a:solidFill>
                    <a:srgbClr val="6D37F3"/>
                  </a:solidFill>
                  <a:latin typeface="Times New Roman"/>
                </a:rPr>
                <a:t>m</a:t>
              </a:r>
              <a:r>
                <a:rPr lang="zh-CN" sz="2800" b="1">
                  <a:solidFill>
                    <a:srgbClr val="6D37F3"/>
                  </a:solidFill>
                  <a:latin typeface="Times New Roman"/>
                </a:rPr>
                <a:t>，</a:t>
              </a:r>
              <a:r>
                <a:rPr lang="zh-CN" sz="2800" b="1" i="1">
                  <a:solidFill>
                    <a:srgbClr val="6D37F3"/>
                  </a:solidFill>
                  <a:latin typeface="Times New Roman"/>
                </a:rPr>
                <a:t>n</a:t>
              </a:r>
              <a:r>
                <a:rPr lang="zh-CN" sz="2800" b="1">
                  <a:solidFill>
                    <a:srgbClr val="6D37F3"/>
                  </a:solidFill>
                  <a:latin typeface="Times New Roman"/>
                </a:rPr>
                <a:t>都是正整数）．</a:t>
              </a:r>
              <a:endParaRPr/>
            </a:p>
          </p:txBody>
        </p:sp>
      </p:grpSp>
      <p:sp>
        <p:nvSpPr>
          <p:cNvPr id="14" name=""/>
          <p:cNvSpPr/>
          <p:nvPr/>
        </p:nvSpPr>
        <p:spPr>
          <a:xfrm>
            <a:off x="1116012" y="5805487"/>
            <a:ext cx="6869112" cy="519112"/>
          </a:xfrm>
          <a:prstGeom prst="rect">
            <a:avLst/>
          </a:prstGeom>
          <a:ln w="12700" cap="sq"/>
        </p:spPr>
        <p:txBody>
          <a:bodyPr wrap="none"/>
          <a:lstStyle/>
          <a:p>
            <a:pPr indent="0" algn="l" defTabSz="914400"/>
            <a:r>
              <a:rPr lang="zh-CN" sz="2800" b="1">
                <a:solidFill>
                  <a:srgbClr val="6D37F3"/>
                </a:solidFill>
                <a:latin typeface="Times New Roman"/>
              </a:rPr>
              <a:t>幂的乘方，底数</a:t>
            </a:r>
            <a:r>
              <a:rPr lang="zh-CN" sz="2800" b="1" u="sng">
                <a:solidFill>
                  <a:srgbClr val="6D37F3"/>
                </a:solidFill>
                <a:latin typeface="Times New Roman"/>
              </a:rPr>
              <a:t>              </a:t>
            </a:r>
            <a:r>
              <a:rPr lang="zh-CN" sz="2800" b="1">
                <a:solidFill>
                  <a:srgbClr val="6D37F3"/>
                </a:solidFill>
                <a:latin typeface="Times New Roman"/>
              </a:rPr>
              <a:t> ，指数</a:t>
            </a:r>
            <a:r>
              <a:rPr lang="zh-CN" sz="2800" b="1" u="sng">
                <a:solidFill>
                  <a:srgbClr val="6D37F3"/>
                </a:solidFill>
                <a:latin typeface="Times New Roman"/>
              </a:rPr>
              <a:t>                </a:t>
            </a:r>
            <a:r>
              <a:rPr lang="zh-CN" sz="2800" b="1">
                <a:solidFill>
                  <a:srgbClr val="6D37F3"/>
                </a:solidFill>
                <a:latin typeface="Times New Roman"/>
              </a:rPr>
              <a:t>．</a:t>
            </a:r>
            <a:endParaRPr/>
          </a:p>
        </p:txBody>
      </p:sp>
      <p:sp>
        <p:nvSpPr>
          <p:cNvPr id="15" name=""/>
          <p:cNvSpPr/>
          <p:nvPr/>
        </p:nvSpPr>
        <p:spPr>
          <a:xfrm>
            <a:off x="3851275" y="5734050"/>
            <a:ext cx="1225550" cy="519112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F32355"/>
                </a:solidFill>
                <a:latin typeface="Times New Roman"/>
              </a:rPr>
              <a:t>不变</a:t>
            </a:r>
            <a:endParaRPr/>
          </a:p>
        </p:txBody>
      </p:sp>
      <p:sp>
        <p:nvSpPr>
          <p:cNvPr id="16" name=""/>
          <p:cNvSpPr/>
          <p:nvPr/>
        </p:nvSpPr>
        <p:spPr>
          <a:xfrm>
            <a:off x="6372225" y="5734050"/>
            <a:ext cx="1439862" cy="519112"/>
          </a:xfrm>
          <a:prstGeom prst="rect">
            <a:avLst/>
          </a:prstGeom>
          <a:ln w="12700" cap="sq"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F32355"/>
                </a:solidFill>
                <a:latin typeface="Times New Roman"/>
              </a:rPr>
              <a:t>相乘</a:t>
            </a:r>
            <a:endParaRPr/>
          </a:p>
        </p:txBody>
      </p:sp>
      <p:sp>
        <p:nvSpPr>
          <p:cNvPr id="17" name=""/>
          <p:cNvSpPr/>
          <p:nvPr/>
        </p:nvSpPr>
        <p:spPr>
          <a:xfrm>
            <a:off x="0" y="4365625"/>
            <a:ext cx="3398837" cy="51911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2800" b="1">
                <a:solidFill>
                  <a:srgbClr val="393939"/>
                </a:solidFill>
                <a:latin typeface="Arial"/>
              </a:rPr>
              <a:t>幂的乘方的运算公式</a:t>
            </a:r>
            <a:endParaRPr/>
          </a:p>
        </p:txBody>
      </p:sp>
      <p:sp>
        <p:nvSpPr>
          <p:cNvPr id="18" name=""/>
          <p:cNvSpPr/>
          <p:nvPr/>
        </p:nvSpPr>
        <p:spPr>
          <a:xfrm>
            <a:off x="0" y="1989137"/>
            <a:ext cx="3529012" cy="935037"/>
          </a:xfrm>
          <a:prstGeom prst="wedgeEllipseCallout">
            <a:avLst/>
          </a:prstGeom>
          <a:solidFill>
            <a:schemeClr val="accent1"/>
          </a:solidFill>
          <a:ln>
            <a:solidFill>
              <a:srgbClr val="393939"/>
            </a:solidFill>
          </a:ln>
        </p:spPr>
        <p:txBody>
          <a:bodyPr/>
          <a:lstStyle/>
          <a:p>
            <a:pPr indent="0" algn="ctr" defTabSz="914400"/>
            <a:r>
              <a:rPr lang="zh-CN" sz="2000" b="1">
                <a:solidFill>
                  <a:srgbClr val="393939"/>
                </a:solidFill>
                <a:latin typeface="Arial"/>
              </a:rPr>
              <a:t>你能用语言叙述这个结论吗？</a:t>
            </a:r>
            <a:endParaRPr/>
          </a:p>
        </p:txBody>
      </p:sp>
      <p:sp>
        <p:nvSpPr>
          <p:cNvPr id="19" name=""/>
          <p:cNvSpPr/>
          <p:nvPr/>
        </p:nvSpPr>
        <p:spPr>
          <a:xfrm>
            <a:off x="5545137" y="1916112"/>
            <a:ext cx="3598862" cy="792162"/>
          </a:xfrm>
          <a:prstGeom prst="wedgeEllipseCallout">
            <a:avLst/>
          </a:prstGeom>
          <a:solidFill>
            <a:schemeClr val="accent1"/>
          </a:solidFill>
          <a:ln>
            <a:solidFill>
              <a:srgbClr val="393939"/>
            </a:solidFill>
          </a:ln>
        </p:spPr>
        <p:txBody>
          <a:bodyPr/>
          <a:lstStyle/>
          <a:p>
            <a:pPr indent="0" algn="ctr" defTabSz="914400"/>
            <a:r>
              <a:rPr lang="zh-CN" sz="2000" b="1">
                <a:solidFill>
                  <a:srgbClr val="393939"/>
                </a:solidFill>
                <a:latin typeface="Arial"/>
              </a:rPr>
              <a:t>公式中的</a:t>
            </a:r>
            <a:r>
              <a:rPr lang="zh-CN" sz="2000" b="1" i="1">
                <a:solidFill>
                  <a:srgbClr val="FF3300"/>
                </a:solidFill>
                <a:latin typeface="Times New Roman"/>
              </a:rPr>
              <a:t>a</a:t>
            </a:r>
            <a:r>
              <a:rPr lang="zh-CN" sz="2000" b="1">
                <a:solidFill>
                  <a:srgbClr val="393939"/>
                </a:solidFill>
                <a:latin typeface="Arial"/>
              </a:rPr>
              <a:t>可表示一个数、字母、式子等.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 additive="repl"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3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 additive="repl"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2" grpId="0" animBg="1"/>
      <p:bldP spid="1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1692275" y="836612"/>
            <a:ext cx="5616575" cy="2074862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000">
                <a:solidFill>
                  <a:srgbClr val="393939"/>
                </a:solidFill>
                <a:latin typeface="Arial"/>
              </a:rPr>
              <a:t>例2:计算: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3600">
                <a:solidFill>
                  <a:srgbClr val="393939"/>
                </a:solidFill>
                <a:latin typeface="Arial"/>
              </a:rPr>
              <a:t>(1)  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(10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3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)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5</a:t>
            </a:r>
            <a:r>
              <a:rPr lang="zh-CN" sz="3600">
                <a:solidFill>
                  <a:srgbClr val="393939"/>
                </a:solidFill>
                <a:latin typeface="Arial"/>
              </a:rPr>
              <a:t>;        (2)     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(</a:t>
            </a:r>
            <a:r>
              <a:rPr lang="zh-CN" sz="3600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4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)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4</a:t>
            </a:r>
            <a:r>
              <a:rPr lang="zh-CN" sz="3600">
                <a:solidFill>
                  <a:srgbClr val="393939"/>
                </a:solidFill>
                <a:latin typeface="Arial"/>
              </a:rPr>
              <a:t>;    (3)  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(</a:t>
            </a:r>
            <a:r>
              <a:rPr lang="zh-CN" sz="3600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zh-CN" sz="3600" i="1">
                <a:solidFill>
                  <a:srgbClr val="393939"/>
                </a:solidFill>
                <a:latin typeface="Times New Roman"/>
              </a:rPr>
              <a:t>m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)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2</a:t>
            </a:r>
            <a:r>
              <a:rPr lang="zh-CN" sz="3600">
                <a:solidFill>
                  <a:srgbClr val="393939"/>
                </a:solidFill>
                <a:latin typeface="Arial"/>
              </a:rPr>
              <a:t>;         (4)   </a:t>
            </a:r>
            <a:r>
              <a:rPr lang="zh-CN" sz="3600">
                <a:solidFill>
                  <a:srgbClr val="393939"/>
                </a:solidFill>
                <a:latin typeface="黑体"/>
              </a:rPr>
              <a:t>-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(</a:t>
            </a:r>
            <a:r>
              <a:rPr lang="zh-CN" sz="3600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4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)</a:t>
            </a:r>
            <a:r>
              <a:rPr lang="zh-CN" sz="3600">
                <a:solidFill>
                  <a:srgbClr val="393939"/>
                </a:solidFill>
                <a:latin typeface="Times New Roman"/>
              </a:rPr>
              <a:t>3</a:t>
            </a:r>
            <a:r>
              <a:rPr lang="zh-CN" sz="3600">
                <a:solidFill>
                  <a:srgbClr val="393939"/>
                </a:solidFill>
                <a:latin typeface="Arial"/>
              </a:rPr>
              <a:t>.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1187450" y="3429000"/>
            <a:ext cx="6553200" cy="2286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393939"/>
                </a:solidFill>
                <a:latin typeface="Arial"/>
              </a:rPr>
              <a:t>解:   (1)   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(10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3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)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5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=10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3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Χ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5 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= 10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15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 ;                    	(2)   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(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4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)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4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=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4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Χ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4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=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16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;   </a:t>
            </a:r>
            <a:endParaRPr/>
          </a:p>
          <a:p>
            <a:pPr indent="0" algn="l" defTabSz="914400">
              <a:spcBef>
                <a:spcPct val="50000"/>
              </a:spcBef>
            </a:pPr>
            <a:r>
              <a:rPr lang="zh-CN" sz="3200" b="1">
                <a:solidFill>
                  <a:srgbClr val="393939"/>
                </a:solidFill>
                <a:latin typeface="Arial"/>
              </a:rPr>
              <a:t>	(3)   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(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m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)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2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= 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 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m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Χ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 2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 = 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 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2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m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 ;            	(4)   </a:t>
            </a:r>
            <a:r>
              <a:rPr lang="zh-CN" sz="3200" b="1">
                <a:solidFill>
                  <a:srgbClr val="393939"/>
                </a:solidFill>
                <a:latin typeface="黑体"/>
              </a:rPr>
              <a:t>-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(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4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)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3 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= </a:t>
            </a:r>
            <a:r>
              <a:rPr lang="zh-CN" sz="3200" b="1">
                <a:solidFill>
                  <a:srgbClr val="393939"/>
                </a:solidFill>
                <a:latin typeface="黑体"/>
              </a:rPr>
              <a:t>-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 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 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4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Χ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3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 = </a:t>
            </a:r>
            <a:r>
              <a:rPr lang="zh-CN" sz="3200" b="1">
                <a:solidFill>
                  <a:srgbClr val="393939"/>
                </a:solidFill>
                <a:latin typeface="黑体"/>
              </a:rPr>
              <a:t>-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 </a:t>
            </a:r>
            <a:r>
              <a:rPr lang="zh-CN" sz="3200" b="1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zh-CN" sz="3200" b="1">
                <a:solidFill>
                  <a:srgbClr val="393939"/>
                </a:solidFill>
                <a:latin typeface="Times New Roman"/>
              </a:rPr>
              <a:t>12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 .</a:t>
            </a:r>
            <a:endParaRPr/>
          </a:p>
        </p:txBody>
      </p:sp>
      <p:pic>
        <p:nvPicPr>
          <p:cNvPr id="32" name="" descr=""/>
          <p:cNvPicPr>
            <a:picLocks noChangeAspect="1" noChangeArrowheads="1"/>
          </p:cNvPicPr>
          <p:nvPr/>
        </p:nvPicPr>
        <p:blipFill>
          <a:blip r:embed="rId57"/>
          <a:srcRect/>
          <a:stretch>
            <a:fillRect/>
          </a:stretch>
        </p:blipFill>
        <p:spPr>
          <a:xfrm>
            <a:off x="6911975" y="4581525"/>
            <a:ext cx="2232025" cy="1989137"/>
          </a:xfrm>
          <a:prstGeom prst="rect">
            <a:avLst/>
          </a:prstGeom>
          <a:noFill/>
          <a:ln/>
        </p:spPr>
      </p:pic>
      <p:sp>
        <p:nvSpPr>
          <p:cNvPr id="6" name=""/>
          <p:cNvSpPr/>
          <p:nvPr/>
        </p:nvSpPr>
        <p:spPr>
          <a:xfrm>
            <a:off x="3635375" y="260350"/>
            <a:ext cx="4854575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6600cc"/>
                </a:solidFill>
                <a:latin typeface="Times New Roman"/>
              </a:rPr>
              <a:t>活动3</a:t>
            </a:r>
            <a:r>
              <a:rPr lang="zh-CN" sz="3200" b="1">
                <a:solidFill>
                  <a:srgbClr val="6600cc"/>
                </a:solidFill>
                <a:latin typeface="Times New Roman"/>
              </a:rPr>
              <a:t> 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684212" y="549275"/>
            <a:ext cx="4679950" cy="1295400"/>
          </a:xfrm>
          <a:gradFill rotWithShape="1">
            <a:gsLst>
              <a:gs pos="0">
                <a:srgbClr val="A603AB"/>
              </a:gs>
              <a:gs pos="14285">
                <a:srgbClr val="0819FB"/>
              </a:gs>
              <a:gs pos="28571">
                <a:srgbClr val="1A8D48"/>
              </a:gs>
              <a:gs pos="42857">
                <a:srgbClr val="FFFF00"/>
              </a:gs>
              <a:gs pos="57142">
                <a:srgbClr val="EE3F17"/>
              </a:gs>
              <a:gs pos="71428">
                <a:srgbClr val="E81766"/>
              </a:gs>
              <a:gs pos="100000">
                <a:srgbClr val="A603AB"/>
              </a:gs>
            </a:gsLst>
            <a:lin ang="5400000" scaled="1"/>
          </a:gradFill>
          <a:ln w="12700">
            <a:solidFill>
              <a:srgbClr val="EAEAEA"/>
            </a:solidFill>
          </a:ln>
          <a:effectLst>
            <a:outerShdw algn="b" kx="2453606" sy="50000">
              <a:srgbClr val="C0C0C0">
                <a:alpha val="79999"/>
              </a:srgbClr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>
                <a:ln w="12700">
                  <a:solidFill>
                    <a:srgbClr val="EAEAEA"/>
                  </a:solidFill>
                </a:ln>
                <a:gradFill rotWithShape="1">
                  <a:gsLst>
                    <a:gs pos="0">
                      <a:srgbClr val="A603AB"/>
                    </a:gs>
                    <a:gs pos="14285">
                      <a:srgbClr val="0819FB"/>
                    </a:gs>
                    <a:gs pos="28571">
                      <a:srgbClr val="1A8D48"/>
                    </a:gs>
                    <a:gs pos="42857">
                      <a:srgbClr val="FFFF00"/>
                    </a:gs>
                    <a:gs pos="57142">
                      <a:srgbClr val="EE3F17"/>
                    </a:gs>
                    <a:gs pos="71428">
                      <a:srgbClr val="E81766"/>
                    </a:gs>
                    <a:gs pos="100000">
                      <a:srgbClr val="A603AB"/>
                    </a:gs>
                  </a:gsLst>
                  <a:lin ang="5400000" scaled="1"/>
                </a:gradFill>
                <a:effectLst>
                  <a:outerShdw algn="b" kx="2453606" sy="50000">
                    <a:srgbClr val="C0C0C0">
                      <a:alpha val="79999"/>
                    </a:srgbClr>
                  </a:outerShdw>
                </a:effectLst>
                <a:latin typeface="宋体"/>
              </a:rPr>
              <a:t>相信你准能做对！
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827087" y="1989137"/>
            <a:ext cx="6337300" cy="2043112"/>
          </a:xfrm>
          <a:prstGeom prst="rect">
            <a:avLst/>
          </a:prstGeom>
          <a:ln/>
        </p:spPr>
        <p:txBody>
          <a:bodyPr/>
          <a:lstStyle/>
          <a:p>
            <a:pPr marL="342900" indent="-342900" algn="l" defTabSz="914400">
              <a:spcBef>
                <a:spcPct val="50000"/>
              </a:spcBef>
            </a:pPr>
            <a:r>
              <a:rPr lang="zh-CN" sz="3200" b="1">
                <a:solidFill>
                  <a:srgbClr val="393939"/>
                </a:solidFill>
                <a:latin typeface="Arial"/>
              </a:rPr>
              <a:t>计算：</a:t>
            </a:r>
            <a:endParaRPr/>
          </a:p>
          <a:p>
            <a:pPr marL="342900" indent="-342900" algn="l" defTabSz="914400">
              <a:spcBef>
                <a:spcPct val="50000"/>
              </a:spcBef>
              <a:buChar char="•"/>
            </a:pPr>
            <a:r>
              <a:rPr lang="zh-CN" sz="3200">
                <a:solidFill>
                  <a:srgbClr val="393939"/>
                </a:solidFill>
                <a:latin typeface="Arial"/>
              </a:rPr>
              <a:t>  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(10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3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)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3</a:t>
            </a:r>
            <a:r>
              <a:rPr lang="zh-CN" sz="3200">
                <a:solidFill>
                  <a:srgbClr val="393939"/>
                </a:solidFill>
                <a:latin typeface="Arial"/>
              </a:rPr>
              <a:t>;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                  </a:t>
            </a:r>
            <a:r>
              <a:rPr lang="zh-CN" sz="3200">
                <a:solidFill>
                  <a:srgbClr val="393939"/>
                </a:solidFill>
                <a:latin typeface="Arial"/>
              </a:rPr>
              <a:t>(2)   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(</a:t>
            </a:r>
            <a:r>
              <a:rPr lang="zh-CN" sz="3200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3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)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2</a:t>
            </a:r>
            <a:r>
              <a:rPr lang="zh-CN" sz="3200">
                <a:solidFill>
                  <a:srgbClr val="393939"/>
                </a:solidFill>
                <a:latin typeface="Arial"/>
              </a:rPr>
              <a:t>;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     </a:t>
            </a:r>
            <a:endParaRPr/>
          </a:p>
          <a:p>
            <a:pPr marL="342900" indent="-342900" algn="l" defTabSz="914400">
              <a:spcBef>
                <a:spcPct val="50000"/>
              </a:spcBef>
            </a:pPr>
            <a:r>
              <a:rPr lang="zh-CN" sz="3200">
                <a:solidFill>
                  <a:srgbClr val="393939"/>
                </a:solidFill>
                <a:latin typeface="Arial"/>
              </a:rPr>
              <a:t>(3)  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- ( </a:t>
            </a:r>
            <a:r>
              <a:rPr lang="zh-CN" sz="3200" i="1">
                <a:solidFill>
                  <a:srgbClr val="393939"/>
                </a:solidFill>
                <a:latin typeface="Times New Roman"/>
              </a:rPr>
              <a:t>x</a:t>
            </a:r>
            <a:r>
              <a:rPr lang="zh-CN" sz="3200" i="1">
                <a:solidFill>
                  <a:srgbClr val="393939"/>
                </a:solidFill>
                <a:latin typeface="Times New Roman"/>
              </a:rPr>
              <a:t>m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 )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5</a:t>
            </a:r>
            <a:r>
              <a:rPr lang="zh-CN" sz="3200">
                <a:solidFill>
                  <a:srgbClr val="393939"/>
                </a:solidFill>
                <a:latin typeface="Arial"/>
              </a:rPr>
              <a:t> ;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              </a:t>
            </a:r>
            <a:r>
              <a:rPr lang="zh-CN" sz="3200">
                <a:solidFill>
                  <a:srgbClr val="393939"/>
                </a:solidFill>
                <a:latin typeface="Arial"/>
              </a:rPr>
              <a:t>(4)  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(</a:t>
            </a:r>
            <a:r>
              <a:rPr lang="zh-CN" sz="3200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2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 )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3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∙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 </a:t>
            </a:r>
            <a:r>
              <a:rPr lang="zh-CN" sz="3200" i="1">
                <a:solidFill>
                  <a:srgbClr val="393939"/>
                </a:solidFill>
                <a:latin typeface="Times New Roman"/>
              </a:rPr>
              <a:t>a</a:t>
            </a:r>
            <a:r>
              <a:rPr lang="zh-CN" sz="3200">
                <a:solidFill>
                  <a:srgbClr val="393939"/>
                </a:solidFill>
                <a:latin typeface="Times New Roman"/>
              </a:rPr>
              <a:t>5</a:t>
            </a:r>
            <a:r>
              <a:rPr lang="zh-CN" sz="3200" b="1">
                <a:solidFill>
                  <a:srgbClr val="393939"/>
                </a:solidFill>
                <a:latin typeface="Arial"/>
              </a:rPr>
              <a:t>;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900112" y="3971925"/>
            <a:ext cx="590550" cy="579437"/>
          </a:xfrm>
          <a:prstGeom prst="rect">
            <a:avLst/>
          </a:prstGeom>
          <a:ln w="12700" cap="sq"/>
        </p:spPr>
        <p:txBody>
          <a:bodyPr wrap="none"/>
          <a:lstStyle/>
          <a:p>
            <a:pPr indent="0" algn="l" defTabSz="914400"/>
            <a:r>
              <a:rPr lang="zh-CN" sz="3200">
                <a:solidFill>
                  <a:srgbClr val="393939"/>
                </a:solidFill>
                <a:latin typeface="Times New Roman"/>
              </a:rPr>
              <a:t>⑸</a:t>
            </a:r>
            <a:endParaRPr/>
          </a:p>
        </p:txBody>
      </p:sp>
      <p:pic>
        <p:nvPicPr>
          <p:cNvPr id="33" name="" descr=""/>
          <p:cNvPicPr>
            <a:picLocks noChangeAspect="1" noChangeArrowheads="1"/>
          </p:cNvPicPr>
          <p:nvPr/>
        </p:nvPicPr>
        <p:blipFill>
          <a:blip r:embed="rId59"/>
          <a:srcRect/>
          <a:stretch>
            <a:fillRect/>
          </a:stretch>
        </p:blipFill>
        <p:spPr>
          <a:xfrm>
            <a:off x="1619250" y="4005262"/>
            <a:ext cx="1152525" cy="576262"/>
          </a:xfrm>
          <a:prstGeom prst="rect">
            <a:avLst/>
          </a:prstGeom>
          <a:noFill/>
          <a:ln/>
        </p:spPr>
      </p:pic>
      <p:sp>
        <p:nvSpPr>
          <p:cNvPr id="7" name=""/>
          <p:cNvSpPr/>
          <p:nvPr/>
        </p:nvSpPr>
        <p:spPr>
          <a:xfrm>
            <a:off x="4572000" y="4076700"/>
            <a:ext cx="590550" cy="579437"/>
          </a:xfrm>
          <a:prstGeom prst="rect">
            <a:avLst/>
          </a:prstGeom>
          <a:ln w="12700" cap="sq"/>
        </p:spPr>
        <p:txBody>
          <a:bodyPr wrap="none"/>
          <a:lstStyle/>
          <a:p>
            <a:pPr indent="0" algn="l" defTabSz="914400"/>
            <a:r>
              <a:rPr lang="zh-CN" sz="3200">
                <a:solidFill>
                  <a:srgbClr val="393939"/>
                </a:solidFill>
                <a:latin typeface="Times New Roman"/>
              </a:rPr>
              <a:t>⑹</a:t>
            </a:r>
            <a:endParaRPr/>
          </a:p>
        </p:txBody>
      </p:sp>
      <p:pic>
        <p:nvPicPr>
          <p:cNvPr id="34" name="" descr=""/>
          <p:cNvPicPr>
            <a:picLocks noChangeAspect="1" noChangeArrowheads="1"/>
          </p:cNvPicPr>
          <p:nvPr/>
        </p:nvPicPr>
        <p:blipFill>
          <a:blip r:embed="rId60"/>
          <a:srcRect/>
          <a:stretch>
            <a:fillRect/>
          </a:stretch>
        </p:blipFill>
        <p:spPr>
          <a:xfrm>
            <a:off x="5292725" y="4149725"/>
            <a:ext cx="1366837" cy="492125"/>
          </a:xfrm>
          <a:prstGeom prst="rect">
            <a:avLst/>
          </a:prstGeom>
          <a:noFill/>
          <a:ln/>
        </p:spPr>
      </p:pic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pic>
        <p:nvPicPr>
          <p:cNvPr id="35" name="" descr=""/>
          <p:cNvPicPr>
            <a:picLocks noChangeAspect="1" noChangeArrowheads="1"/>
          </p:cNvPicPr>
          <p:nvPr/>
        </p:nvPicPr>
        <p:blipFill>
          <a:blip r:embed="rId62"/>
          <a:srcRect l="0" t="0" r="0" b="0"/>
          <a:stretch>
            <a:fillRect/>
          </a:stretch>
        </p:blipFill>
        <p:spPr>
          <a:xfrm>
            <a:off x="0" y="476250"/>
            <a:ext cx="2174875" cy="779462"/>
          </a:xfrm>
          <a:prstGeom prst="rect">
            <a:avLst/>
          </a:prstGeom>
          <a:noFill/>
          <a:ln w="12700"/>
        </p:spPr>
      </p:pic>
      <p:graphicFrame>
        <p:nvGraphicFramePr>
          <p:cNvPr id="4" name=""/>
          <p:cNvGraphicFramePr>
            <a:graphicFrameLocks noGrp="1"/>
          </p:cNvGraphicFramePr>
          <p:nvPr/>
        </p:nvGraphicFramePr>
        <p:xfrm>
          <a:off x="755650" y="1196975"/>
          <a:ext cx="7467600" cy="3835400"/>
        </p:xfrm>
        <a:graphic>
          <a:graphicData uri="http://schemas.openxmlformats.org/drawingml/2006/table">
            <a:tbl>
              <a:tblPr/>
              <a:tblGrid>
                <a:gridCol w="1366837"/>
                <a:gridCol w="2540000"/>
                <a:gridCol w="1141412"/>
                <a:gridCol w="1211262"/>
                <a:gridCol w="1208087"/>
              </a:tblGrid>
              <a:tr h="439737"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  <a:buNone/>
                      </a:pPr>
                      <a:r>
                        <a:rPr lang="zh-CN" sz="1800">
                          <a:solidFill>
                            <a:srgbClr val="0000FF"/>
                          </a:solidFill>
                          <a:latin typeface="Times New Roman"/>
                        </a:rPr>
                        <a:t>运算</a:t>
                      </a:r>
                      <a:endParaRPr/>
                    </a:p>
                    <a:p>
                      <a:pPr indent="0" algn="ctr" defTabSz="914400">
                        <a:spcBef>
                          <a:spcPct val="20000"/>
                        </a:spcBef>
                        <a:buNone/>
                      </a:pPr>
                      <a:r>
                        <a:rPr lang="zh-CN" sz="1800">
                          <a:solidFill>
                            <a:srgbClr val="0000FF"/>
                          </a:solidFill>
                          <a:latin typeface="Times New Roman"/>
                        </a:rPr>
                        <a:t>种类</a:t>
                      </a:r>
                      <a:endParaRPr/>
                    </a:p>
                  </a:txBody>
                  <a:tcPr marL="90000" marT="46800" marR="90000" marB="46800" anchor="ctr" horzOverflow="overflow">
                    <a:lnL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  <a:buNone/>
                      </a:pPr>
                      <a:r>
                        <a:rPr lang="zh-CN" sz="1800">
                          <a:solidFill>
                            <a:srgbClr val="0000FF"/>
                          </a:solidFill>
                          <a:latin typeface="Times New Roman"/>
                        </a:rPr>
                        <a:t>公式</a:t>
                      </a:r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  <a:buNone/>
                      </a:pPr>
                      <a:r>
                        <a:rPr lang="zh-CN" sz="1800">
                          <a:solidFill>
                            <a:srgbClr val="0000FF"/>
                          </a:solidFill>
                          <a:latin typeface="Times New Roman"/>
                        </a:rPr>
                        <a:t>法则</a:t>
                      </a:r>
                      <a:endParaRPr/>
                    </a:p>
                    <a:p>
                      <a:pPr indent="0" algn="ctr" defTabSz="914400">
                        <a:spcBef>
                          <a:spcPct val="20000"/>
                        </a:spcBef>
                        <a:buNone/>
                      </a:pPr>
                      <a:r>
                        <a:rPr lang="zh-CN" sz="1800">
                          <a:solidFill>
                            <a:srgbClr val="0000FF"/>
                          </a:solidFill>
                          <a:latin typeface="Times New Roman"/>
                        </a:rPr>
                        <a:t>中运算</a:t>
                      </a:r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gridSpan="2"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  <a:buNone/>
                      </a:pPr>
                      <a:r>
                        <a:rPr lang="zh-CN" sz="1800">
                          <a:solidFill>
                            <a:srgbClr val="0000FF"/>
                          </a:solidFill>
                          <a:latin typeface="Times New Roman"/>
                        </a:rPr>
                        <a:t>计算结果</a:t>
                      </a:r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 hMerge="1">
                  <a:txBody>
                    <a:bodyPr/>
                    <a:lstStyle/>
                    <a:p/>
                  </a:txBody>
                  <a:tcPr/>
                </a:tc>
              </a:tr>
              <a:tr h="760412">
                <a:tc vMerge="1">
                  <a:txBody>
                    <a:bodyPr/>
                    <a:lstStyle/>
                    <a:p/>
                  </a:txBody>
                  <a:tcPr/>
                </a:tc>
                <a:tc vMerge="1">
                  <a:txBody>
                    <a:bodyPr/>
                    <a:lstStyle/>
                    <a:p/>
                  </a:txBody>
                  <a:tcPr/>
                </a:tc>
                <a:tc vMerge="1"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  <a:buNone/>
                      </a:pPr>
                      <a:r>
                        <a:rPr lang="zh-CN" sz="1800">
                          <a:solidFill>
                            <a:srgbClr val="0000FF"/>
                          </a:solidFill>
                          <a:latin typeface="Times New Roman"/>
                        </a:rPr>
                        <a:t>底数</a:t>
                      </a:r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  <a:buNone/>
                      </a:pPr>
                      <a:r>
                        <a:rPr lang="zh-CN" sz="1800">
                          <a:solidFill>
                            <a:srgbClr val="0000FF"/>
                          </a:solidFill>
                          <a:latin typeface="Times New Roman"/>
                        </a:rPr>
                        <a:t>指数</a:t>
                      </a:r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309687"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  <a:buNone/>
                      </a:pPr>
                      <a:r>
                        <a:rPr lang="zh-CN" sz="2000">
                          <a:solidFill>
                            <a:srgbClr val="393939"/>
                          </a:solidFill>
                          <a:latin typeface="Times New Roman"/>
                        </a:rPr>
                        <a:t>同底数幂乘法</a:t>
                      </a:r>
                      <a:endParaRPr/>
                    </a:p>
                  </a:txBody>
                  <a:tcPr marL="90000" marT="46800" marR="90000" marB="46800" anchor="ctr" horzOverflow="overflow">
                    <a:lnL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306512">
                <a:tc>
                  <a:txBody>
                    <a:bodyPr/>
                    <a:lstStyle/>
                    <a:p>
                      <a:pPr indent="0" algn="ctr" defTabSz="914400">
                        <a:spcBef>
                          <a:spcPct val="20000"/>
                        </a:spcBef>
                        <a:buNone/>
                      </a:pPr>
                      <a:r>
                        <a:rPr lang="zh-CN" sz="2000">
                          <a:solidFill>
                            <a:srgbClr val="393939"/>
                          </a:solidFill>
                          <a:latin typeface="Times New Roman"/>
                        </a:rPr>
                        <a:t>幂的乘方</a:t>
                      </a:r>
                      <a:endParaRPr/>
                    </a:p>
                  </a:txBody>
                  <a:tcPr marL="90000" marT="46800" marR="90000" marB="46800" anchor="ctr" horzOverflow="overflow">
                    <a:lnL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0000" marT="46800" marR="90000" marB="46800" anchor="ctr" horzOverflow="overflow">
                    <a:lnL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L>
                    <a:lnR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R>
                    <a:lnT w="12700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T>
                    <a:lnB w="28575" cmpd="sng" algn="ctr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  <p:sp>
        <p:nvSpPr>
          <p:cNvPr id="5" name=""/>
          <p:cNvSpPr/>
          <p:nvPr/>
        </p:nvSpPr>
        <p:spPr>
          <a:xfrm>
            <a:off x="4787900" y="2852737"/>
            <a:ext cx="793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>
              <a:spcBef>
                <a:spcPct val="20000"/>
              </a:spcBef>
            </a:pPr>
            <a:r>
              <a:rPr lang="zh-CN" sz="1800">
                <a:solidFill>
                  <a:srgbClr val="FF0000"/>
                </a:solidFill>
                <a:latin typeface="Times New Roman"/>
              </a:rPr>
              <a:t>乘法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4787900" y="4149725"/>
            <a:ext cx="793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1800">
                <a:solidFill>
                  <a:srgbClr val="FF0000"/>
                </a:solidFill>
                <a:latin typeface="Times New Roman"/>
              </a:rPr>
              <a:t>乘方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6011862" y="2852737"/>
            <a:ext cx="793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1800">
                <a:solidFill>
                  <a:srgbClr val="FF0000"/>
                </a:solidFill>
                <a:latin typeface="Times New Roman"/>
              </a:rPr>
              <a:t>不变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6011862" y="4292600"/>
            <a:ext cx="793750" cy="457200"/>
          </a:xfrm>
          <a:prstGeom prst="rect">
            <a:avLst/>
          </a:prstGeom>
          <a:ln/>
        </p:spPr>
        <p:txBody>
          <a:bodyPr wrap="none"/>
          <a:lstStyle/>
          <a:p>
            <a:pPr indent="0" algn="l" defTabSz="914400"/>
            <a:r>
              <a:rPr lang="zh-CN" sz="1800">
                <a:solidFill>
                  <a:srgbClr val="FF0000"/>
                </a:solidFill>
                <a:latin typeface="Times New Roman"/>
              </a:rPr>
              <a:t>不变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7092950" y="2708275"/>
            <a:ext cx="990600" cy="8223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1800">
                <a:solidFill>
                  <a:srgbClr val="393939"/>
                </a:solidFill>
                <a:latin typeface="Times New Roman"/>
              </a:rPr>
              <a:t>指数</a:t>
            </a:r>
            <a:endParaRPr/>
          </a:p>
          <a:p>
            <a:pPr indent="0" algn="l" defTabSz="914400"/>
            <a:r>
              <a:rPr lang="zh-CN" sz="1800" b="1">
                <a:solidFill>
                  <a:srgbClr val="CC0000"/>
                </a:solidFill>
                <a:latin typeface="Times New Roman"/>
              </a:rPr>
              <a:t>相加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7164387" y="4076700"/>
            <a:ext cx="1133475" cy="822325"/>
          </a:xfrm>
          <a:prstGeom prst="rect">
            <a:avLst/>
          </a:prstGeom>
          <a:ln/>
        </p:spPr>
        <p:txBody>
          <a:bodyPr/>
          <a:lstStyle/>
          <a:p>
            <a:pPr indent="0" algn="l" defTabSz="914400"/>
            <a:r>
              <a:rPr lang="zh-CN" sz="1800">
                <a:solidFill>
                  <a:srgbClr val="393939"/>
                </a:solidFill>
                <a:latin typeface="Times New Roman"/>
              </a:rPr>
              <a:t>指数</a:t>
            </a:r>
            <a:endParaRPr/>
          </a:p>
          <a:p>
            <a:pPr indent="0" algn="l" defTabSz="914400"/>
            <a:r>
              <a:rPr lang="zh-CN" sz="1800" b="1">
                <a:solidFill>
                  <a:srgbClr val="CC0000"/>
                </a:solidFill>
                <a:latin typeface="Times New Roman"/>
              </a:rPr>
              <a:t>相乘</a:t>
            </a:r>
            <a:endParaRPr/>
          </a:p>
        </p:txBody>
      </p:sp>
      <p:pic>
        <p:nvPicPr>
          <p:cNvPr id="36" name="" descr=""/>
          <p:cNvPicPr>
            <a:picLocks noChangeAspect="1" noChangeArrowheads="1"/>
          </p:cNvPicPr>
          <p:nvPr/>
        </p:nvPicPr>
        <p:blipFill>
          <a:blip r:embed="rId63"/>
          <a:srcRect/>
          <a:stretch>
            <a:fillRect/>
          </a:stretch>
        </p:blipFill>
        <p:spPr>
          <a:xfrm>
            <a:off x="2339975" y="4149725"/>
            <a:ext cx="2162175" cy="585787"/>
          </a:xfrm>
          <a:prstGeom prst="rect">
            <a:avLst/>
          </a:prstGeom>
          <a:noFill/>
          <a:ln/>
        </p:spPr>
      </p:pic>
      <p:pic>
        <p:nvPicPr>
          <p:cNvPr id="37" name="" descr=""/>
          <p:cNvPicPr>
            <a:picLocks noChangeAspect="1" noChangeArrowheads="1"/>
          </p:cNvPicPr>
          <p:nvPr/>
        </p:nvPicPr>
        <p:blipFill>
          <a:blip r:embed="rId64"/>
          <a:srcRect/>
          <a:stretch>
            <a:fillRect/>
          </a:stretch>
        </p:blipFill>
        <p:spPr>
          <a:xfrm>
            <a:off x="2195512" y="2708275"/>
            <a:ext cx="2379662" cy="569912"/>
          </a:xfrm>
          <a:prstGeom prst="rect">
            <a:avLst/>
          </a:prstGeom>
          <a:noFill/>
          <a:ln/>
        </p:spPr>
      </p:pic>
      <p:sp>
        <p:nvSpPr>
          <p:cNvPr id="11" name=""/>
          <p:cNvSpPr/>
          <p:nvPr/>
        </p:nvSpPr>
        <p:spPr>
          <a:xfrm>
            <a:off x="3708400" y="333375"/>
            <a:ext cx="4854575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6600cc"/>
                </a:solidFill>
                <a:latin typeface="Times New Roman"/>
              </a:rPr>
              <a:t>活动4</a:t>
            </a:r>
            <a:r>
              <a:rPr lang="zh-CN" sz="3200" b="1">
                <a:solidFill>
                  <a:srgbClr val="6600cc"/>
                </a:solidFill>
                <a:latin typeface="Times New Roman"/>
              </a:rPr>
              <a:t> 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dt"/>
          </p:nvPr>
        </p:nvSpPr>
        <p:spPr>
          <a:xfrm>
            <a:off x="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/>
          <a:p>
            <a:pPr/>
            <a:fld id="{1023E2E8-AA53-4FEA-8F5C-1FABD68F61AB}" type="datetime1">
              <a:rPr lang="en-US" sz="1400"/>
              <a:t>08/08/2015 11:56:49</a:t>
            </a:fld>
            <a:endParaRPr/>
          </a:p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7239000" y="6400800"/>
            <a:ext cx="1905000" cy="457200"/>
          </a:xfrm>
          <a:prstGeom prst="rect">
            <a:avLst/>
          </a:prstGeom>
          <a:ln w="12700" cap="sq"/>
        </p:spPr>
        <p:txBody>
          <a:bodyPr anchor="b"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  <p:sp>
        <p:nvSpPr>
          <p:cNvPr id="4" name=""/>
          <p:cNvSpPr/>
          <p:nvPr/>
        </p:nvSpPr>
        <p:spPr>
          <a:xfrm>
            <a:off x="971550" y="1308100"/>
            <a:ext cx="7527925" cy="3935412"/>
          </a:xfrm>
          <a:prstGeom prst="rect">
            <a:avLst/>
          </a:prstGeom>
          <a:ln/>
        </p:spPr>
        <p:txBody>
          <a:bodyPr/>
          <a:lstStyle/>
          <a:p>
            <a:pPr marL="342900" indent="-342900" algn="l" defTabSz="914400"/>
            <a:r>
              <a:rPr lang="zh-CN" sz="2800" b="1">
                <a:solidFill>
                  <a:srgbClr val="000066"/>
                </a:solidFill>
                <a:latin typeface="Arial"/>
              </a:rPr>
              <a:t>   下列各式对吗？请说出你的观点和理由：</a:t>
            </a:r>
            <a:endParaRPr/>
          </a:p>
          <a:p>
            <a:pPr marL="342900" indent="-342900" algn="l" defTabSz="914400"/>
            <a:endParaRPr lang="zh-CN" sz="2800" b="1">
              <a:solidFill>
                <a:srgbClr val="000066"/>
              </a:solidFill>
              <a:latin typeface="Arial"/>
            </a:endParaRPr>
          </a:p>
          <a:p>
            <a:pPr marL="342900" indent="-342900" algn="l" defTabSz="914400"/>
            <a:r>
              <a:rPr lang="zh-CN" sz="2800" b="1">
                <a:solidFill>
                  <a:srgbClr val="000066"/>
                </a:solidFill>
                <a:latin typeface="Arial"/>
              </a:rPr>
              <a:t>    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(1)   (</a:t>
            </a:r>
            <a:r>
              <a:rPr lang="zh-CN" sz="2800" b="1" i="1">
                <a:solidFill>
                  <a:srgbClr val="000066"/>
                </a:solidFill>
                <a:latin typeface="Times New Roman"/>
              </a:rPr>
              <a:t>a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4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)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3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=</a:t>
            </a:r>
            <a:r>
              <a:rPr lang="zh-CN" sz="2800" b="1" i="1">
                <a:solidFill>
                  <a:srgbClr val="000066"/>
                </a:solidFill>
                <a:latin typeface="Times New Roman"/>
              </a:rPr>
              <a:t>a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7                                    (                )</a:t>
            </a:r>
            <a:endParaRPr/>
          </a:p>
          <a:p>
            <a:pPr marL="342900" indent="-342900" algn="l" defTabSz="914400"/>
            <a:endParaRPr lang="zh-CN" sz="2800">
              <a:solidFill>
                <a:srgbClr val="000066"/>
              </a:solidFill>
              <a:latin typeface="Times New Roman"/>
            </a:endParaRPr>
          </a:p>
          <a:p>
            <a:pPr marL="342900" indent="-342900" algn="l" defTabSz="914400"/>
            <a:r>
              <a:rPr lang="zh-CN" sz="2800" b="1">
                <a:solidFill>
                  <a:srgbClr val="000066"/>
                </a:solidFill>
                <a:latin typeface="Times New Roman"/>
              </a:rPr>
              <a:t>    (2)   </a:t>
            </a:r>
            <a:r>
              <a:rPr lang="zh-CN" sz="2800" b="1" i="1">
                <a:solidFill>
                  <a:srgbClr val="000066"/>
                </a:solidFill>
                <a:latin typeface="Times New Roman"/>
              </a:rPr>
              <a:t>a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4 </a:t>
            </a:r>
            <a:r>
              <a:rPr lang="zh-CN" sz="2800" b="1" i="1">
                <a:solidFill>
                  <a:srgbClr val="000066"/>
                </a:solidFill>
                <a:latin typeface="Times New Roman"/>
              </a:rPr>
              <a:t>a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3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=</a:t>
            </a:r>
            <a:r>
              <a:rPr lang="zh-CN" sz="2800" b="1" i="1">
                <a:solidFill>
                  <a:srgbClr val="000066"/>
                </a:solidFill>
                <a:latin typeface="Times New Roman"/>
              </a:rPr>
              <a:t>a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12                                  (                )</a:t>
            </a:r>
            <a:endParaRPr/>
          </a:p>
          <a:p>
            <a:pPr marL="342900" indent="-342900" algn="l" defTabSz="914400"/>
            <a:endParaRPr lang="zh-CN" sz="2800" b="1">
              <a:solidFill>
                <a:srgbClr val="000066"/>
              </a:solidFill>
              <a:latin typeface="Times New Roman"/>
            </a:endParaRPr>
          </a:p>
          <a:p>
            <a:pPr marL="342900" indent="-342900" algn="l" defTabSz="914400"/>
            <a:r>
              <a:rPr lang="zh-CN" sz="2800" b="1">
                <a:solidFill>
                  <a:srgbClr val="000066"/>
                </a:solidFill>
                <a:latin typeface="Times New Roman"/>
              </a:rPr>
              <a:t>    (3)  (</a:t>
            </a:r>
            <a:r>
              <a:rPr lang="zh-CN" sz="2800" b="1" i="1">
                <a:solidFill>
                  <a:srgbClr val="000066"/>
                </a:solidFill>
                <a:latin typeface="Times New Roman"/>
              </a:rPr>
              <a:t>a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2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)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3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+(</a:t>
            </a:r>
            <a:r>
              <a:rPr lang="zh-CN" sz="2800" b="1" i="1">
                <a:solidFill>
                  <a:srgbClr val="000066"/>
                </a:solidFill>
                <a:latin typeface="Times New Roman"/>
              </a:rPr>
              <a:t>a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3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)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2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=(</a:t>
            </a:r>
            <a:r>
              <a:rPr lang="zh-CN" sz="2800" b="1" i="1">
                <a:solidFill>
                  <a:srgbClr val="000066"/>
                </a:solidFill>
                <a:latin typeface="Times New Roman"/>
              </a:rPr>
              <a:t>a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6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)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2                  (                )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      </a:t>
            </a:r>
            <a:endParaRPr/>
          </a:p>
          <a:p>
            <a:pPr marL="342900" indent="-342900" algn="l" defTabSz="914400"/>
            <a:endParaRPr lang="zh-CN" sz="2800" b="1">
              <a:solidFill>
                <a:srgbClr val="000066"/>
              </a:solidFill>
              <a:latin typeface="Times New Roman"/>
            </a:endParaRPr>
          </a:p>
          <a:p>
            <a:pPr marL="342900" indent="-342900" algn="l" defTabSz="914400"/>
            <a:r>
              <a:rPr lang="zh-CN" sz="2800" b="1">
                <a:solidFill>
                  <a:srgbClr val="000066"/>
                </a:solidFill>
                <a:latin typeface="Times New Roman"/>
              </a:rPr>
              <a:t>    (4)  (</a:t>
            </a:r>
            <a:r>
              <a:rPr lang="zh-CN" sz="1800" b="1">
                <a:solidFill>
                  <a:srgbClr val="393939"/>
                </a:solidFill>
                <a:latin typeface="Arial"/>
              </a:rPr>
              <a:t>－</a:t>
            </a:r>
            <a:r>
              <a:rPr lang="zh-CN" sz="2800" b="1" i="1">
                <a:solidFill>
                  <a:srgbClr val="000066"/>
                </a:solidFill>
                <a:latin typeface="Times New Roman"/>
              </a:rPr>
              <a:t>x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3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)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2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=(</a:t>
            </a:r>
            <a:r>
              <a:rPr lang="zh-CN" sz="1800" b="1">
                <a:solidFill>
                  <a:srgbClr val="393939"/>
                </a:solidFill>
                <a:latin typeface="Arial"/>
              </a:rPr>
              <a:t>－</a:t>
            </a:r>
            <a:r>
              <a:rPr lang="zh-CN" sz="2800" b="1" i="1">
                <a:solidFill>
                  <a:srgbClr val="000066"/>
                </a:solidFill>
                <a:latin typeface="Times New Roman"/>
              </a:rPr>
              <a:t>x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2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)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3                           (                )</a:t>
            </a:r>
            <a:r>
              <a:rPr lang="zh-CN" sz="2800" b="1">
                <a:solidFill>
                  <a:srgbClr val="000066"/>
                </a:solidFill>
                <a:latin typeface="Times New Roman"/>
              </a:rPr>
              <a:t>    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5651500" y="4721225"/>
            <a:ext cx="792162" cy="579437"/>
          </a:xfrm>
          <a:prstGeom prst="rect">
            <a:avLst/>
          </a:prstGeom>
          <a:solidFill>
            <a:srgbClr val="FF6600"/>
          </a:solidFill>
          <a:ln/>
        </p:spPr>
        <p:txBody>
          <a:bodyPr/>
          <a:lstStyle/>
          <a:p>
            <a:pPr indent="0" algn="l" defTabSz="914400"/>
            <a:r>
              <a:rPr lang="zh-CN" sz="3200">
                <a:solidFill>
                  <a:srgbClr val="FFFF00"/>
                </a:solidFill>
                <a:latin typeface="Times New Roman"/>
              </a:rPr>
              <a:t> </a:t>
            </a:r>
            <a:r>
              <a:rPr lang="zh-CN" sz="28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</a:rPr>
              <a:t>×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5651500" y="3786187"/>
            <a:ext cx="792162" cy="579437"/>
          </a:xfrm>
          <a:prstGeom prst="rect">
            <a:avLst/>
          </a:prstGeom>
          <a:solidFill>
            <a:srgbClr val="FF6600"/>
          </a:solidFill>
          <a:ln/>
        </p:spPr>
        <p:txBody>
          <a:bodyPr/>
          <a:lstStyle/>
          <a:p>
            <a:pPr indent="0" algn="l" defTabSz="914400"/>
            <a:r>
              <a:rPr lang="zh-CN" sz="3200">
                <a:solidFill>
                  <a:srgbClr val="FFFF00"/>
                </a:solidFill>
                <a:latin typeface="Times New Roman"/>
              </a:rPr>
              <a:t> </a:t>
            </a:r>
            <a:r>
              <a:rPr lang="zh-CN" sz="28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</a:rPr>
              <a:t>×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5651500" y="2921000"/>
            <a:ext cx="792162" cy="579437"/>
          </a:xfrm>
          <a:prstGeom prst="rect">
            <a:avLst/>
          </a:prstGeom>
          <a:solidFill>
            <a:srgbClr val="FF6600"/>
          </a:solidFill>
          <a:ln/>
        </p:spPr>
        <p:txBody>
          <a:bodyPr/>
          <a:lstStyle/>
          <a:p>
            <a:pPr indent="0" algn="l" defTabSz="914400"/>
            <a:r>
              <a:rPr lang="zh-CN" sz="3200">
                <a:solidFill>
                  <a:srgbClr val="FFFF00"/>
                </a:solidFill>
                <a:latin typeface="Times New Roman"/>
              </a:rPr>
              <a:t> </a:t>
            </a:r>
            <a:r>
              <a:rPr lang="zh-CN" sz="28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</a:rPr>
              <a:t>×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5651500" y="2128837"/>
            <a:ext cx="792162" cy="579437"/>
          </a:xfrm>
          <a:prstGeom prst="rect">
            <a:avLst/>
          </a:prstGeom>
          <a:solidFill>
            <a:srgbClr val="FF6600"/>
          </a:solidFill>
          <a:ln/>
        </p:spPr>
        <p:txBody>
          <a:bodyPr/>
          <a:lstStyle/>
          <a:p>
            <a:pPr indent="0" algn="l" defTabSz="914400"/>
            <a:r>
              <a:rPr lang="zh-CN" sz="3200">
                <a:solidFill>
                  <a:srgbClr val="FFFF00"/>
                </a:solidFill>
                <a:latin typeface="Times New Roman"/>
              </a:rPr>
              <a:t> </a:t>
            </a:r>
            <a:r>
              <a:rPr lang="zh-CN" sz="28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/>
              </a:rPr>
              <a:t>×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3708400" y="333375"/>
            <a:ext cx="4854575" cy="762000"/>
          </a:xfrm>
          <a:prstGeom prst="rect">
            <a:avLst/>
          </a:prstGeom>
          <a:ln/>
        </p:spPr>
        <p:txBody>
          <a:bodyPr/>
          <a:lstStyle/>
          <a:p>
            <a:pPr indent="0" algn="l" defTabSz="914400">
              <a:spcBef>
                <a:spcPct val="50000"/>
              </a:spcBef>
            </a:pPr>
            <a:r>
              <a:rPr lang="zh-CN" sz="4400" b="1">
                <a:solidFill>
                  <a:srgbClr val="6600cc"/>
                </a:solidFill>
                <a:latin typeface="Times New Roman"/>
              </a:rPr>
              <a:t>活动5</a:t>
            </a:r>
            <a:r>
              <a:rPr lang="zh-CN" sz="3200" b="1">
                <a:solidFill>
                  <a:srgbClr val="6600cc"/>
                </a:solidFill>
                <a:latin typeface="Times New Roman"/>
              </a:rPr>
              <a:t> </a:t>
            </a:r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代数模板">
  <a:themeElements>
    <a:clrScheme name="代数模板 2">
      <a:dk1>
        <a:srgbClr val="393939"/>
      </a:dk1>
      <a:lt1>
        <a:srgbClr val="FFFFFF"/>
      </a:lt1>
      <a:dk2>
        <a:srgbClr val="6600CC"/>
      </a:dk2>
      <a:lt2>
        <a:srgbClr val="CCCCFF"/>
      </a:lt2>
      <a:accent1>
        <a:srgbClr val="F9D87E"/>
      </a:accent1>
      <a:accent2>
        <a:srgbClr val="FFCCCC"/>
      </a:accent2>
      <a:accent3>
        <a:srgbClr val="FFFFFF"/>
      </a:accent3>
      <a:accent4>
        <a:srgbClr val="2F2F2F"/>
      </a:accent4>
      <a:accent5>
        <a:srgbClr val="FBE9C0"/>
      </a:accent5>
      <a:accent6>
        <a:srgbClr val="E7B9B9"/>
      </a:accent6>
      <a:hlink>
        <a:srgbClr val="FFCCFF"/>
      </a:hlink>
      <a:folHlink>
        <a:srgbClr val="99CCFF"/>
      </a:folHlink>
    </a:clrScheme>
    <a:fontScheme name="代数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代数模板 1">
        <a:dk1>
          <a:srgbClr val="200B5B"/>
        </a:dk1>
        <a:lt1>
          <a:srgbClr val="EAEAEA"/>
        </a:lt1>
        <a:dk2>
          <a:srgbClr val="6600FF"/>
        </a:dk2>
        <a:lt2>
          <a:srgbClr val="FFCC66"/>
        </a:lt2>
        <a:accent1>
          <a:srgbClr val="EEB00B"/>
        </a:accent1>
        <a:accent2>
          <a:srgbClr val="6600CC"/>
        </a:accent2>
        <a:accent3>
          <a:srgbClr val="B8AAFF"/>
        </a:accent3>
        <a:accent4>
          <a:srgbClr val="C8C8C8"/>
        </a:accent4>
        <a:accent5>
          <a:srgbClr val="F5D4AA"/>
        </a:accent5>
        <a:accent6>
          <a:srgbClr val="5C00B9"/>
        </a:accent6>
        <a:hlink>
          <a:srgbClr val="FF33CC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代数模板 2">
        <a:dk1>
          <a:srgbClr val="393939"/>
        </a:dk1>
        <a:lt1>
          <a:srgbClr val="FFFFFF"/>
        </a:lt1>
        <a:dk2>
          <a:srgbClr val="6600CC"/>
        </a:dk2>
        <a:lt2>
          <a:srgbClr val="CCCCFF"/>
        </a:lt2>
        <a:accent1>
          <a:srgbClr val="F9D87E"/>
        </a:accent1>
        <a:accent2>
          <a:srgbClr val="FFCCCC"/>
        </a:accent2>
        <a:accent3>
          <a:srgbClr val="FFFFFF"/>
        </a:accent3>
        <a:accent4>
          <a:srgbClr val="2F2F2F"/>
        </a:accent4>
        <a:accent5>
          <a:srgbClr val="FBE9C0"/>
        </a:accent5>
        <a:accent6>
          <a:srgbClr val="E7B9B9"/>
        </a:accent6>
        <a:hlink>
          <a:srgbClr val="FF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代数模板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代数模板 4">
        <a:dk1>
          <a:srgbClr val="330000"/>
        </a:dk1>
        <a:lt1>
          <a:srgbClr val="FFFFCC"/>
        </a:lt1>
        <a:dk2>
          <a:srgbClr val="000000"/>
        </a:dk2>
        <a:lt2>
          <a:srgbClr val="FFCC00"/>
        </a:lt2>
        <a:accent1>
          <a:srgbClr val="FF9900"/>
        </a:accent1>
        <a:accent2>
          <a:srgbClr val="330099"/>
        </a:accent2>
        <a:accent3>
          <a:srgbClr val="AAAAAA"/>
        </a:accent3>
        <a:accent4>
          <a:srgbClr val="DADAAE"/>
        </a:accent4>
        <a:accent5>
          <a:srgbClr val="FFCAAA"/>
        </a:accent5>
        <a:accent6>
          <a:srgbClr val="2D008A"/>
        </a:accent6>
        <a:hlink>
          <a:srgbClr val="FF6633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代数模板 5">
        <a:dk1>
          <a:srgbClr val="333300"/>
        </a:dk1>
        <a:lt1>
          <a:srgbClr val="DDDDDD"/>
        </a:lt1>
        <a:dk2>
          <a:srgbClr val="996600"/>
        </a:dk2>
        <a:lt2>
          <a:srgbClr val="FFCC66"/>
        </a:lt2>
        <a:accent1>
          <a:srgbClr val="EEB00B"/>
        </a:accent1>
        <a:accent2>
          <a:srgbClr val="330099"/>
        </a:accent2>
        <a:accent3>
          <a:srgbClr val="CAB8AA"/>
        </a:accent3>
        <a:accent4>
          <a:srgbClr val="BDBDBD"/>
        </a:accent4>
        <a:accent5>
          <a:srgbClr val="F5D4AA"/>
        </a:accent5>
        <a:accent6>
          <a:srgbClr val="2D008A"/>
        </a:accent6>
        <a:hlink>
          <a:srgbClr val="FF66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代数模板 6">
        <a:dk1>
          <a:srgbClr val="003300"/>
        </a:dk1>
        <a:lt1>
          <a:srgbClr val="FFFFCC"/>
        </a:lt1>
        <a:dk2>
          <a:srgbClr val="999933"/>
        </a:dk2>
        <a:lt2>
          <a:srgbClr val="FFFF66"/>
        </a:lt2>
        <a:accent1>
          <a:srgbClr val="CC9900"/>
        </a:accent1>
        <a:accent2>
          <a:srgbClr val="330099"/>
        </a:accent2>
        <a:accent3>
          <a:srgbClr val="CACAAD"/>
        </a:accent3>
        <a:accent4>
          <a:srgbClr val="DADAAE"/>
        </a:accent4>
        <a:accent5>
          <a:srgbClr val="E2CAAA"/>
        </a:accent5>
        <a:accent6>
          <a:srgbClr val="2D008A"/>
        </a:accent6>
        <a:hlink>
          <a:srgbClr val="FF9900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代数模板">
  <a:themeElements>
    <a:clrScheme name="代数模板 2">
      <a:dk1>
        <a:srgbClr val="393939"/>
      </a:dk1>
      <a:lt1>
        <a:srgbClr val="FFFFFF"/>
      </a:lt1>
      <a:dk2>
        <a:srgbClr val="6600CC"/>
      </a:dk2>
      <a:lt2>
        <a:srgbClr val="CCCCFF"/>
      </a:lt2>
      <a:accent1>
        <a:srgbClr val="F9D87E"/>
      </a:accent1>
      <a:accent2>
        <a:srgbClr val="FFCCCC"/>
      </a:accent2>
      <a:accent3>
        <a:srgbClr val="FFFFFF"/>
      </a:accent3>
      <a:accent4>
        <a:srgbClr val="2F2F2F"/>
      </a:accent4>
      <a:accent5>
        <a:srgbClr val="FBE9C0"/>
      </a:accent5>
      <a:accent6>
        <a:srgbClr val="E7B9B9"/>
      </a:accent6>
      <a:hlink>
        <a:srgbClr val="FFCCFF"/>
      </a:hlink>
      <a:folHlink>
        <a:srgbClr val="99CCFF"/>
      </a:folHlink>
    </a:clrScheme>
    <a:fontScheme name="代数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代数模板 1">
        <a:dk1>
          <a:srgbClr val="200B5B"/>
        </a:dk1>
        <a:lt1>
          <a:srgbClr val="EAEAEA"/>
        </a:lt1>
        <a:dk2>
          <a:srgbClr val="6600FF"/>
        </a:dk2>
        <a:lt2>
          <a:srgbClr val="FFCC66"/>
        </a:lt2>
        <a:accent1>
          <a:srgbClr val="EEB00B"/>
        </a:accent1>
        <a:accent2>
          <a:srgbClr val="6600CC"/>
        </a:accent2>
        <a:accent3>
          <a:srgbClr val="B8AAFF"/>
        </a:accent3>
        <a:accent4>
          <a:srgbClr val="C8C8C8"/>
        </a:accent4>
        <a:accent5>
          <a:srgbClr val="F5D4AA"/>
        </a:accent5>
        <a:accent6>
          <a:srgbClr val="5C00B9"/>
        </a:accent6>
        <a:hlink>
          <a:srgbClr val="FF33CC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代数模板 2">
        <a:dk1>
          <a:srgbClr val="393939"/>
        </a:dk1>
        <a:lt1>
          <a:srgbClr val="FFFFFF"/>
        </a:lt1>
        <a:dk2>
          <a:srgbClr val="6600CC"/>
        </a:dk2>
        <a:lt2>
          <a:srgbClr val="CCCCFF"/>
        </a:lt2>
        <a:accent1>
          <a:srgbClr val="F9D87E"/>
        </a:accent1>
        <a:accent2>
          <a:srgbClr val="FFCCCC"/>
        </a:accent2>
        <a:accent3>
          <a:srgbClr val="FFFFFF"/>
        </a:accent3>
        <a:accent4>
          <a:srgbClr val="2F2F2F"/>
        </a:accent4>
        <a:accent5>
          <a:srgbClr val="FBE9C0"/>
        </a:accent5>
        <a:accent6>
          <a:srgbClr val="E7B9B9"/>
        </a:accent6>
        <a:hlink>
          <a:srgbClr val="FF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代数模板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代数模板 4">
        <a:dk1>
          <a:srgbClr val="330000"/>
        </a:dk1>
        <a:lt1>
          <a:srgbClr val="FFFFCC"/>
        </a:lt1>
        <a:dk2>
          <a:srgbClr val="000000"/>
        </a:dk2>
        <a:lt2>
          <a:srgbClr val="FFCC00"/>
        </a:lt2>
        <a:accent1>
          <a:srgbClr val="FF9900"/>
        </a:accent1>
        <a:accent2>
          <a:srgbClr val="330099"/>
        </a:accent2>
        <a:accent3>
          <a:srgbClr val="AAAAAA"/>
        </a:accent3>
        <a:accent4>
          <a:srgbClr val="DADAAE"/>
        </a:accent4>
        <a:accent5>
          <a:srgbClr val="FFCAAA"/>
        </a:accent5>
        <a:accent6>
          <a:srgbClr val="2D008A"/>
        </a:accent6>
        <a:hlink>
          <a:srgbClr val="FF6633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代数模板 5">
        <a:dk1>
          <a:srgbClr val="333300"/>
        </a:dk1>
        <a:lt1>
          <a:srgbClr val="DDDDDD"/>
        </a:lt1>
        <a:dk2>
          <a:srgbClr val="996600"/>
        </a:dk2>
        <a:lt2>
          <a:srgbClr val="FFCC66"/>
        </a:lt2>
        <a:accent1>
          <a:srgbClr val="EEB00B"/>
        </a:accent1>
        <a:accent2>
          <a:srgbClr val="330099"/>
        </a:accent2>
        <a:accent3>
          <a:srgbClr val="CAB8AA"/>
        </a:accent3>
        <a:accent4>
          <a:srgbClr val="BDBDBD"/>
        </a:accent4>
        <a:accent5>
          <a:srgbClr val="F5D4AA"/>
        </a:accent5>
        <a:accent6>
          <a:srgbClr val="2D008A"/>
        </a:accent6>
        <a:hlink>
          <a:srgbClr val="FF66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代数模板 6">
        <a:dk1>
          <a:srgbClr val="003300"/>
        </a:dk1>
        <a:lt1>
          <a:srgbClr val="FFFFCC"/>
        </a:lt1>
        <a:dk2>
          <a:srgbClr val="999933"/>
        </a:dk2>
        <a:lt2>
          <a:srgbClr val="FFFF66"/>
        </a:lt2>
        <a:accent1>
          <a:srgbClr val="CC9900"/>
        </a:accent1>
        <a:accent2>
          <a:srgbClr val="330099"/>
        </a:accent2>
        <a:accent3>
          <a:srgbClr val="CACAAD"/>
        </a:accent3>
        <a:accent4>
          <a:srgbClr val="DADAAE"/>
        </a:accent4>
        <a:accent5>
          <a:srgbClr val="E2CAAA"/>
        </a:accent5>
        <a:accent6>
          <a:srgbClr val="2D008A"/>
        </a:accent6>
        <a:hlink>
          <a:srgbClr val="FF9900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